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4"/>
  </p:notesMasterIdLst>
  <p:sldIdLst>
    <p:sldId id="256" r:id="rId2"/>
    <p:sldId id="257" r:id="rId3"/>
    <p:sldId id="291" r:id="rId4"/>
    <p:sldId id="259" r:id="rId5"/>
    <p:sldId id="258" r:id="rId6"/>
    <p:sldId id="283" r:id="rId7"/>
    <p:sldId id="337" r:id="rId8"/>
    <p:sldId id="450" r:id="rId9"/>
    <p:sldId id="339" r:id="rId10"/>
    <p:sldId id="451" r:id="rId11"/>
    <p:sldId id="452" r:id="rId12"/>
    <p:sldId id="453" r:id="rId13"/>
    <p:sldId id="340" r:id="rId14"/>
    <p:sldId id="342" r:id="rId15"/>
    <p:sldId id="347" r:id="rId16"/>
    <p:sldId id="349" r:id="rId17"/>
    <p:sldId id="266" r:id="rId18"/>
    <p:sldId id="354" r:id="rId19"/>
    <p:sldId id="439" r:id="rId20"/>
    <p:sldId id="444" r:id="rId21"/>
    <p:sldId id="442" r:id="rId22"/>
    <p:sldId id="421" r:id="rId23"/>
    <p:sldId id="454" r:id="rId24"/>
    <p:sldId id="446" r:id="rId25"/>
    <p:sldId id="445" r:id="rId26"/>
    <p:sldId id="425" r:id="rId27"/>
    <p:sldId id="456" r:id="rId28"/>
    <p:sldId id="271" r:id="rId29"/>
    <p:sldId id="427" r:id="rId30"/>
    <p:sldId id="432" r:id="rId31"/>
    <p:sldId id="431" r:id="rId32"/>
    <p:sldId id="448" r:id="rId33"/>
    <p:sldId id="458" r:id="rId34"/>
    <p:sldId id="371" r:id="rId35"/>
    <p:sldId id="292" r:id="rId36"/>
    <p:sldId id="459" r:id="rId37"/>
    <p:sldId id="426" r:id="rId38"/>
    <p:sldId id="279" r:id="rId39"/>
    <p:sldId id="293" r:id="rId40"/>
    <p:sldId id="284" r:id="rId41"/>
    <p:sldId id="393" r:id="rId42"/>
    <p:sldId id="295" r:id="rId43"/>
    <p:sldId id="460" r:id="rId44"/>
    <p:sldId id="461" r:id="rId45"/>
    <p:sldId id="296" r:id="rId46"/>
    <p:sldId id="297" r:id="rId47"/>
    <p:sldId id="463" r:id="rId48"/>
    <p:sldId id="464" r:id="rId49"/>
    <p:sldId id="465" r:id="rId50"/>
    <p:sldId id="466" r:id="rId51"/>
    <p:sldId id="467" r:id="rId52"/>
    <p:sldId id="468" r:id="rId53"/>
    <p:sldId id="469" r:id="rId54"/>
    <p:sldId id="470" r:id="rId55"/>
    <p:sldId id="471" r:id="rId56"/>
    <p:sldId id="474" r:id="rId57"/>
    <p:sldId id="472" r:id="rId58"/>
    <p:sldId id="473" r:id="rId59"/>
    <p:sldId id="475" r:id="rId60"/>
    <p:sldId id="476" r:id="rId61"/>
    <p:sldId id="477" r:id="rId62"/>
    <p:sldId id="478" r:id="rId63"/>
    <p:sldId id="479" r:id="rId64"/>
    <p:sldId id="480" r:id="rId65"/>
    <p:sldId id="481" r:id="rId66"/>
    <p:sldId id="434" r:id="rId67"/>
    <p:sldId id="310" r:id="rId68"/>
    <p:sldId id="309" r:id="rId69"/>
    <p:sldId id="420" r:id="rId70"/>
    <p:sldId id="390" r:id="rId71"/>
    <p:sldId id="395" r:id="rId72"/>
    <p:sldId id="398" r:id="rId73"/>
    <p:sldId id="399" r:id="rId74"/>
    <p:sldId id="396" r:id="rId75"/>
    <p:sldId id="482" r:id="rId76"/>
    <p:sldId id="419" r:id="rId77"/>
    <p:sldId id="407" r:id="rId78"/>
    <p:sldId id="290" r:id="rId79"/>
    <p:sldId id="483" r:id="rId80"/>
    <p:sldId id="484" r:id="rId81"/>
    <p:sldId id="485" r:id="rId82"/>
    <p:sldId id="486" r:id="rId83"/>
    <p:sldId id="487" r:id="rId84"/>
    <p:sldId id="488" r:id="rId85"/>
    <p:sldId id="322" r:id="rId86"/>
    <p:sldId id="318" r:id="rId87"/>
    <p:sldId id="321" r:id="rId88"/>
    <p:sldId id="405" r:id="rId89"/>
    <p:sldId id="406" r:id="rId90"/>
    <p:sldId id="333" r:id="rId91"/>
    <p:sldId id="335" r:id="rId92"/>
    <p:sldId id="336" r:id="rId93"/>
    <p:sldId id="329" r:id="rId94"/>
    <p:sldId id="327" r:id="rId95"/>
    <p:sldId id="328" r:id="rId96"/>
    <p:sldId id="489" r:id="rId97"/>
    <p:sldId id="492" r:id="rId98"/>
    <p:sldId id="332" r:id="rId99"/>
    <p:sldId id="429" r:id="rId100"/>
    <p:sldId id="428" r:id="rId101"/>
    <p:sldId id="410" r:id="rId102"/>
    <p:sldId id="430" r:id="rId103"/>
    <p:sldId id="409" r:id="rId104"/>
    <p:sldId id="490" r:id="rId105"/>
    <p:sldId id="436" r:id="rId106"/>
    <p:sldId id="417" r:id="rId107"/>
    <p:sldId id="348" r:id="rId108"/>
    <p:sldId id="413" r:id="rId109"/>
    <p:sldId id="414" r:id="rId110"/>
    <p:sldId id="411" r:id="rId111"/>
    <p:sldId id="424" r:id="rId112"/>
    <p:sldId id="412"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9900"/>
    <a:srgbClr val="0066FF"/>
    <a:srgbClr val="FFFF00"/>
    <a:srgbClr val="A0D2DB"/>
    <a:srgbClr val="98CFD9"/>
    <a:srgbClr val="D6E09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916" autoAdjust="0"/>
    <p:restoredTop sz="68750" autoAdjust="0"/>
  </p:normalViewPr>
  <p:slideViewPr>
    <p:cSldViewPr snapToGrid="0">
      <p:cViewPr varScale="1">
        <p:scale>
          <a:sx n="48" d="100"/>
          <a:sy n="48" d="100"/>
        </p:scale>
        <p:origin x="60"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ch Ngoc" userId="66b5d03f9f54eb73" providerId="LiveId" clId="{A3EABEC0-1206-437E-98EA-E0A5F59013FD}"/>
    <pc:docChg chg="undo redo custSel addSld delSld modSld sldOrd modMainMaster">
      <pc:chgData name="Nguyen Bich Ngoc" userId="66b5d03f9f54eb73" providerId="LiveId" clId="{A3EABEC0-1206-437E-98EA-E0A5F59013FD}" dt="2024-06-15T17:24:04.626" v="7946" actId="20577"/>
      <pc:docMkLst>
        <pc:docMk/>
      </pc:docMkLst>
      <pc:sldChg chg="modSp mod">
        <pc:chgData name="Nguyen Bich Ngoc" userId="66b5d03f9f54eb73" providerId="LiveId" clId="{A3EABEC0-1206-437E-98EA-E0A5F59013FD}" dt="2024-06-15T02:45:04.813" v="1105"/>
        <pc:sldMkLst>
          <pc:docMk/>
          <pc:sldMk cId="3962780744" sldId="257"/>
        </pc:sldMkLst>
        <pc:spChg chg="mod">
          <ac:chgData name="Nguyen Bich Ngoc" userId="66b5d03f9f54eb73" providerId="LiveId" clId="{A3EABEC0-1206-437E-98EA-E0A5F59013FD}" dt="2024-06-15T02:45:04.813" v="1105"/>
          <ac:spMkLst>
            <pc:docMk/>
            <pc:sldMk cId="3962780744" sldId="257"/>
            <ac:spMk id="3" creationId="{EF43842B-4E5F-CCD0-AE6E-96218E67CC56}"/>
          </ac:spMkLst>
        </pc:spChg>
        <pc:spChg chg="mod">
          <ac:chgData name="Nguyen Bich Ngoc" userId="66b5d03f9f54eb73" providerId="LiveId" clId="{A3EABEC0-1206-437E-98EA-E0A5F59013FD}" dt="2024-06-14T08:13:53.475" v="295" actId="20577"/>
          <ac:spMkLst>
            <pc:docMk/>
            <pc:sldMk cId="3962780744" sldId="257"/>
            <ac:spMk id="4" creationId="{FDE0FCF2-6DCB-0F44-1031-B32D28E4B6A6}"/>
          </ac:spMkLst>
        </pc:spChg>
      </pc:sldChg>
      <pc:sldChg chg="modSp mod">
        <pc:chgData name="Nguyen Bich Ngoc" userId="66b5d03f9f54eb73" providerId="LiveId" clId="{A3EABEC0-1206-437E-98EA-E0A5F59013FD}" dt="2024-06-14T08:16:52.434" v="436" actId="20577"/>
        <pc:sldMkLst>
          <pc:docMk/>
          <pc:sldMk cId="3309653151" sldId="259"/>
        </pc:sldMkLst>
        <pc:spChg chg="mod">
          <ac:chgData name="Nguyen Bich Ngoc" userId="66b5d03f9f54eb73" providerId="LiveId" clId="{A3EABEC0-1206-437E-98EA-E0A5F59013FD}" dt="2024-06-14T08:16:36.604" v="424" actId="13926"/>
          <ac:spMkLst>
            <pc:docMk/>
            <pc:sldMk cId="3309653151" sldId="259"/>
            <ac:spMk id="3" creationId="{521190A0-933A-4EE4-365A-03FE34B197C5}"/>
          </ac:spMkLst>
        </pc:spChg>
        <pc:spChg chg="mod">
          <ac:chgData name="Nguyen Bich Ngoc" userId="66b5d03f9f54eb73" providerId="LiveId" clId="{A3EABEC0-1206-437E-98EA-E0A5F59013FD}" dt="2024-06-14T08:16:52.434" v="436" actId="20577"/>
          <ac:spMkLst>
            <pc:docMk/>
            <pc:sldMk cId="3309653151" sldId="259"/>
            <ac:spMk id="4" creationId="{7FB3C725-E31E-1E73-4F50-F1862C1086D3}"/>
          </ac:spMkLst>
        </pc:spChg>
      </pc:sldChg>
      <pc:sldChg chg="modSp mod">
        <pc:chgData name="Nguyen Bich Ngoc" userId="66b5d03f9f54eb73" providerId="LiveId" clId="{A3EABEC0-1206-437E-98EA-E0A5F59013FD}" dt="2024-06-15T02:47:57.333" v="1153" actId="20577"/>
        <pc:sldMkLst>
          <pc:docMk/>
          <pc:sldMk cId="3219741686" sldId="266"/>
        </pc:sldMkLst>
        <pc:spChg chg="mod">
          <ac:chgData name="Nguyen Bich Ngoc" userId="66b5d03f9f54eb73" providerId="LiveId" clId="{A3EABEC0-1206-437E-98EA-E0A5F59013FD}" dt="2024-06-15T02:47:57.333" v="1153" actId="20577"/>
          <ac:spMkLst>
            <pc:docMk/>
            <pc:sldMk cId="3219741686" sldId="266"/>
            <ac:spMk id="4" creationId="{7C918041-0E0F-2DB8-AAFB-7B67FBABF44F}"/>
          </ac:spMkLst>
        </pc:spChg>
      </pc:sldChg>
      <pc:sldChg chg="modSp mod">
        <pc:chgData name="Nguyen Bich Ngoc" userId="66b5d03f9f54eb73" providerId="LiveId" clId="{A3EABEC0-1206-437E-98EA-E0A5F59013FD}" dt="2024-06-15T06:49:01.732" v="2735" actId="20577"/>
        <pc:sldMkLst>
          <pc:docMk/>
          <pc:sldMk cId="2485612632" sldId="271"/>
        </pc:sldMkLst>
        <pc:spChg chg="mod">
          <ac:chgData name="Nguyen Bich Ngoc" userId="66b5d03f9f54eb73" providerId="LiveId" clId="{A3EABEC0-1206-437E-98EA-E0A5F59013FD}" dt="2024-06-15T06:49:01.732" v="2735" actId="20577"/>
          <ac:spMkLst>
            <pc:docMk/>
            <pc:sldMk cId="2485612632" sldId="271"/>
            <ac:spMk id="4" creationId="{7C918041-0E0F-2DB8-AAFB-7B67FBABF44F}"/>
          </ac:spMkLst>
        </pc:spChg>
      </pc:sldChg>
      <pc:sldChg chg="modSp mod modShow modNotesTx">
        <pc:chgData name="Nguyen Bich Ngoc" userId="66b5d03f9f54eb73" providerId="LiveId" clId="{A3EABEC0-1206-437E-98EA-E0A5F59013FD}" dt="2024-06-15T06:50:52.216" v="2874" actId="20577"/>
        <pc:sldMkLst>
          <pc:docMk/>
          <pc:sldMk cId="424660713" sldId="279"/>
        </pc:sldMkLst>
        <pc:spChg chg="mod">
          <ac:chgData name="Nguyen Bich Ngoc" userId="66b5d03f9f54eb73" providerId="LiveId" clId="{A3EABEC0-1206-437E-98EA-E0A5F59013FD}" dt="2024-06-15T06:50:41.619" v="2871" actId="20577"/>
          <ac:spMkLst>
            <pc:docMk/>
            <pc:sldMk cId="424660713" sldId="279"/>
            <ac:spMk id="4" creationId="{546635F2-B8AE-6017-7862-366854E7501F}"/>
          </ac:spMkLst>
        </pc:spChg>
      </pc:sldChg>
      <pc:sldChg chg="modSp del mod">
        <pc:chgData name="Nguyen Bich Ngoc" userId="66b5d03f9f54eb73" providerId="LiveId" clId="{A3EABEC0-1206-437E-98EA-E0A5F59013FD}" dt="2024-06-15T06:56:36.455" v="2945" actId="47"/>
        <pc:sldMkLst>
          <pc:docMk/>
          <pc:sldMk cId="2681687313" sldId="281"/>
        </pc:sldMkLst>
        <pc:spChg chg="mod">
          <ac:chgData name="Nguyen Bich Ngoc" userId="66b5d03f9f54eb73" providerId="LiveId" clId="{A3EABEC0-1206-437E-98EA-E0A5F59013FD}" dt="2024-06-15T06:55:13.055" v="2928" actId="20577"/>
          <ac:spMkLst>
            <pc:docMk/>
            <pc:sldMk cId="2681687313" sldId="281"/>
            <ac:spMk id="4" creationId="{3C1927AC-B2E8-C205-0F86-801E6318DEEB}"/>
          </ac:spMkLst>
        </pc:spChg>
      </pc:sldChg>
      <pc:sldChg chg="modSp mod">
        <pc:chgData name="Nguyen Bich Ngoc" userId="66b5d03f9f54eb73" providerId="LiveId" clId="{A3EABEC0-1206-437E-98EA-E0A5F59013FD}" dt="2024-06-14T08:42:13.009" v="450" actId="20577"/>
        <pc:sldMkLst>
          <pc:docMk/>
          <pc:sldMk cId="2956619846" sldId="283"/>
        </pc:sldMkLst>
        <pc:spChg chg="mod">
          <ac:chgData name="Nguyen Bich Ngoc" userId="66b5d03f9f54eb73" providerId="LiveId" clId="{A3EABEC0-1206-437E-98EA-E0A5F59013FD}" dt="2024-06-14T08:42:13.009" v="450" actId="20577"/>
          <ac:spMkLst>
            <pc:docMk/>
            <pc:sldMk cId="2956619846" sldId="283"/>
            <ac:spMk id="4" creationId="{C2B00B28-152B-D013-4913-45460780DAA6}"/>
          </ac:spMkLst>
        </pc:spChg>
      </pc:sldChg>
      <pc:sldChg chg="modSp mod">
        <pc:chgData name="Nguyen Bich Ngoc" userId="66b5d03f9f54eb73" providerId="LiveId" clId="{A3EABEC0-1206-437E-98EA-E0A5F59013FD}" dt="2024-06-15T06:54:59.836" v="2915" actId="20577"/>
        <pc:sldMkLst>
          <pc:docMk/>
          <pc:sldMk cId="4015855836" sldId="284"/>
        </pc:sldMkLst>
        <pc:spChg chg="mod">
          <ac:chgData name="Nguyen Bich Ngoc" userId="66b5d03f9f54eb73" providerId="LiveId" clId="{A3EABEC0-1206-437E-98EA-E0A5F59013FD}" dt="2024-06-15T06:54:59.836" v="2915" actId="20577"/>
          <ac:spMkLst>
            <pc:docMk/>
            <pc:sldMk cId="4015855836" sldId="284"/>
            <ac:spMk id="4" creationId="{C2B00B28-152B-D013-4913-45460780DAA6}"/>
          </ac:spMkLst>
        </pc:spChg>
      </pc:sldChg>
      <pc:sldChg chg="del mod modShow">
        <pc:chgData name="Nguyen Bich Ngoc" userId="66b5d03f9f54eb73" providerId="LiveId" clId="{A3EABEC0-1206-437E-98EA-E0A5F59013FD}" dt="2024-06-15T15:58:07.909" v="4755" actId="47"/>
        <pc:sldMkLst>
          <pc:docMk/>
          <pc:sldMk cId="15976597" sldId="288"/>
        </pc:sldMkLst>
      </pc:sldChg>
      <pc:sldChg chg="delSp modSp mod">
        <pc:chgData name="Nguyen Bich Ngoc" userId="66b5d03f9f54eb73" providerId="LiveId" clId="{A3EABEC0-1206-437E-98EA-E0A5F59013FD}" dt="2024-06-15T17:02:03.202" v="7122" actId="27636"/>
        <pc:sldMkLst>
          <pc:docMk/>
          <pc:sldMk cId="506146526" sldId="290"/>
        </pc:sldMkLst>
        <pc:spChg chg="mod">
          <ac:chgData name="Nguyen Bich Ngoc" userId="66b5d03f9f54eb73" providerId="LiveId" clId="{A3EABEC0-1206-437E-98EA-E0A5F59013FD}" dt="2024-06-15T17:02:03.202" v="7122" actId="27636"/>
          <ac:spMkLst>
            <pc:docMk/>
            <pc:sldMk cId="506146526" sldId="290"/>
            <ac:spMk id="7" creationId="{641C623B-EEF8-E7C1-37BB-5FB61E5374C8}"/>
          </ac:spMkLst>
        </pc:spChg>
        <pc:inkChg chg="del">
          <ac:chgData name="Nguyen Bich Ngoc" userId="66b5d03f9f54eb73" providerId="LiveId" clId="{A3EABEC0-1206-437E-98EA-E0A5F59013FD}" dt="2024-06-15T16:45:17.042" v="6355" actId="478"/>
          <ac:inkMkLst>
            <pc:docMk/>
            <pc:sldMk cId="506146526" sldId="290"/>
            <ac:inkMk id="2" creationId="{BB2AB6B5-F2CF-089F-9B87-DE37CB0E59AE}"/>
          </ac:inkMkLst>
        </pc:inkChg>
      </pc:sldChg>
      <pc:sldChg chg="delSp mod">
        <pc:chgData name="Nguyen Bich Ngoc" userId="66b5d03f9f54eb73" providerId="LiveId" clId="{A3EABEC0-1206-437E-98EA-E0A5F59013FD}" dt="2024-06-14T08:14:03.680" v="296" actId="478"/>
        <pc:sldMkLst>
          <pc:docMk/>
          <pc:sldMk cId="3782767185" sldId="291"/>
        </pc:sldMkLst>
        <pc:spChg chg="del">
          <ac:chgData name="Nguyen Bich Ngoc" userId="66b5d03f9f54eb73" providerId="LiveId" clId="{A3EABEC0-1206-437E-98EA-E0A5F59013FD}" dt="2024-06-14T08:14:03.680" v="296" actId="478"/>
          <ac:spMkLst>
            <pc:docMk/>
            <pc:sldMk cId="3782767185" sldId="291"/>
            <ac:spMk id="9" creationId="{48E3D8A4-6D3B-44D7-3846-07E55980F3B8}"/>
          </ac:spMkLst>
        </pc:spChg>
      </pc:sldChg>
      <pc:sldChg chg="delSp modSp mod">
        <pc:chgData name="Nguyen Bich Ngoc" userId="66b5d03f9f54eb73" providerId="LiveId" clId="{A3EABEC0-1206-437E-98EA-E0A5F59013FD}" dt="2024-06-15T06:50:13.352" v="2835" actId="20577"/>
        <pc:sldMkLst>
          <pc:docMk/>
          <pc:sldMk cId="1528660321" sldId="292"/>
        </pc:sldMkLst>
        <pc:spChg chg="mod">
          <ac:chgData name="Nguyen Bich Ngoc" userId="66b5d03f9f54eb73" providerId="LiveId" clId="{A3EABEC0-1206-437E-98EA-E0A5F59013FD}" dt="2024-06-15T06:50:13.352" v="2835" actId="20577"/>
          <ac:spMkLst>
            <pc:docMk/>
            <pc:sldMk cId="1528660321" sldId="292"/>
            <ac:spMk id="4" creationId="{0B75F1E2-9EDE-9E87-1BB4-8F4A62535905}"/>
          </ac:spMkLst>
        </pc:spChg>
        <pc:spChg chg="del mod">
          <ac:chgData name="Nguyen Bich Ngoc" userId="66b5d03f9f54eb73" providerId="LiveId" clId="{A3EABEC0-1206-437E-98EA-E0A5F59013FD}" dt="2024-06-15T06:44:56.529" v="2679" actId="478"/>
          <ac:spMkLst>
            <pc:docMk/>
            <pc:sldMk cId="1528660321" sldId="292"/>
            <ac:spMk id="6" creationId="{EF544F60-EEE3-1DE8-5454-FF149A853698}"/>
          </ac:spMkLst>
        </pc:spChg>
      </pc:sldChg>
      <pc:sldChg chg="modSp mod modShow">
        <pc:chgData name="Nguyen Bich Ngoc" userId="66b5d03f9f54eb73" providerId="LiveId" clId="{A3EABEC0-1206-437E-98EA-E0A5F59013FD}" dt="2024-06-15T06:51:11.102" v="2886" actId="20577"/>
        <pc:sldMkLst>
          <pc:docMk/>
          <pc:sldMk cId="3333733342" sldId="293"/>
        </pc:sldMkLst>
        <pc:spChg chg="mod">
          <ac:chgData name="Nguyen Bich Ngoc" userId="66b5d03f9f54eb73" providerId="LiveId" clId="{A3EABEC0-1206-437E-98EA-E0A5F59013FD}" dt="2024-06-15T06:51:11.102" v="2886" actId="20577"/>
          <ac:spMkLst>
            <pc:docMk/>
            <pc:sldMk cId="3333733342" sldId="293"/>
            <ac:spMk id="4" creationId="{546635F2-B8AE-6017-7862-366854E7501F}"/>
          </ac:spMkLst>
        </pc:spChg>
      </pc:sldChg>
      <pc:sldChg chg="del">
        <pc:chgData name="Nguyen Bich Ngoc" userId="66b5d03f9f54eb73" providerId="LiveId" clId="{A3EABEC0-1206-437E-98EA-E0A5F59013FD}" dt="2024-06-15T06:56:41.368" v="2946" actId="47"/>
        <pc:sldMkLst>
          <pc:docMk/>
          <pc:sldMk cId="2270167952" sldId="294"/>
        </pc:sldMkLst>
      </pc:sldChg>
      <pc:sldChg chg="addSp delSp modSp mod">
        <pc:chgData name="Nguyen Bich Ngoc" userId="66b5d03f9f54eb73" providerId="LiveId" clId="{A3EABEC0-1206-437E-98EA-E0A5F59013FD}" dt="2024-06-15T06:58:39.997" v="3019" actId="478"/>
        <pc:sldMkLst>
          <pc:docMk/>
          <pc:sldMk cId="2655408705" sldId="295"/>
        </pc:sldMkLst>
        <pc:spChg chg="mod">
          <ac:chgData name="Nguyen Bich Ngoc" userId="66b5d03f9f54eb73" providerId="LiveId" clId="{A3EABEC0-1206-437E-98EA-E0A5F59013FD}" dt="2024-06-15T06:55:22.539" v="2940" actId="20577"/>
          <ac:spMkLst>
            <pc:docMk/>
            <pc:sldMk cId="2655408705" sldId="295"/>
            <ac:spMk id="4" creationId="{3C1927AC-B2E8-C205-0F86-801E6318DEEB}"/>
          </ac:spMkLst>
        </pc:spChg>
        <pc:spChg chg="add mod">
          <ac:chgData name="Nguyen Bich Ngoc" userId="66b5d03f9f54eb73" providerId="LiveId" clId="{A3EABEC0-1206-437E-98EA-E0A5F59013FD}" dt="2024-06-15T06:57:44.388" v="3015" actId="14100"/>
          <ac:spMkLst>
            <pc:docMk/>
            <pc:sldMk cId="2655408705" sldId="295"/>
            <ac:spMk id="7" creationId="{CF04B9B5-8611-4628-C95A-6F32CA12A2E8}"/>
          </ac:spMkLst>
        </pc:spChg>
        <pc:picChg chg="add del mod">
          <ac:chgData name="Nguyen Bich Ngoc" userId="66b5d03f9f54eb73" providerId="LiveId" clId="{A3EABEC0-1206-437E-98EA-E0A5F59013FD}" dt="2024-06-15T06:58:37.440" v="3018" actId="478"/>
          <ac:picMkLst>
            <pc:docMk/>
            <pc:sldMk cId="2655408705" sldId="295"/>
            <ac:picMk id="2" creationId="{5792E78F-14BD-5869-C523-17E37DD36018}"/>
          </ac:picMkLst>
        </pc:picChg>
        <pc:picChg chg="add del mod">
          <ac:chgData name="Nguyen Bich Ngoc" userId="66b5d03f9f54eb73" providerId="LiveId" clId="{A3EABEC0-1206-437E-98EA-E0A5F59013FD}" dt="2024-06-15T06:58:39.997" v="3019" actId="478"/>
          <ac:picMkLst>
            <pc:docMk/>
            <pc:sldMk cId="2655408705" sldId="295"/>
            <ac:picMk id="6" creationId="{F0C83E13-6FB8-9B3C-6D41-42BC63DD895C}"/>
          </ac:picMkLst>
        </pc:picChg>
        <pc:picChg chg="mod">
          <ac:chgData name="Nguyen Bich Ngoc" userId="66b5d03f9f54eb73" providerId="LiveId" clId="{A3EABEC0-1206-437E-98EA-E0A5F59013FD}" dt="2024-06-15T06:52:37.647" v="2894" actId="732"/>
          <ac:picMkLst>
            <pc:docMk/>
            <pc:sldMk cId="2655408705" sldId="295"/>
            <ac:picMk id="1026" creationId="{1ED36F38-00CF-67C6-D4EE-696DF38BF256}"/>
          </ac:picMkLst>
        </pc:picChg>
      </pc:sldChg>
      <pc:sldChg chg="modSp mod">
        <pc:chgData name="Nguyen Bich Ngoc" userId="66b5d03f9f54eb73" providerId="LiveId" clId="{A3EABEC0-1206-437E-98EA-E0A5F59013FD}" dt="2024-06-15T06:59:19.479" v="3034" actId="20577"/>
        <pc:sldMkLst>
          <pc:docMk/>
          <pc:sldMk cId="3830156653" sldId="296"/>
        </pc:sldMkLst>
        <pc:spChg chg="mod">
          <ac:chgData name="Nguyen Bich Ngoc" userId="66b5d03f9f54eb73" providerId="LiveId" clId="{A3EABEC0-1206-437E-98EA-E0A5F59013FD}" dt="2024-06-15T06:59:19.479" v="3034" actId="20577"/>
          <ac:spMkLst>
            <pc:docMk/>
            <pc:sldMk cId="3830156653" sldId="296"/>
            <ac:spMk id="4" creationId="{DDE20D07-FC13-E892-1877-8D9612AD0AAF}"/>
          </ac:spMkLst>
        </pc:spChg>
      </pc:sldChg>
      <pc:sldChg chg="addSp modSp mod">
        <pc:chgData name="Nguyen Bich Ngoc" userId="66b5d03f9f54eb73" providerId="LiveId" clId="{A3EABEC0-1206-437E-98EA-E0A5F59013FD}" dt="2024-06-15T07:00:56.417" v="3049"/>
        <pc:sldMkLst>
          <pc:docMk/>
          <pc:sldMk cId="4266552164" sldId="297"/>
        </pc:sldMkLst>
        <pc:spChg chg="mod">
          <ac:chgData name="Nguyen Bich Ngoc" userId="66b5d03f9f54eb73" providerId="LiveId" clId="{A3EABEC0-1206-437E-98EA-E0A5F59013FD}" dt="2024-06-15T07:00:05.336" v="3047" actId="20577"/>
          <ac:spMkLst>
            <pc:docMk/>
            <pc:sldMk cId="4266552164" sldId="297"/>
            <ac:spMk id="3" creationId="{8794C5C4-252A-47A7-9A3F-0A7067D0878B}"/>
          </ac:spMkLst>
        </pc:spChg>
        <pc:spChg chg="mod">
          <ac:chgData name="Nguyen Bich Ngoc" userId="66b5d03f9f54eb73" providerId="LiveId" clId="{A3EABEC0-1206-437E-98EA-E0A5F59013FD}" dt="2024-06-15T06:59:30.959" v="3046" actId="20577"/>
          <ac:spMkLst>
            <pc:docMk/>
            <pc:sldMk cId="4266552164" sldId="297"/>
            <ac:spMk id="4" creationId="{1B2EC6F5-17B9-4A35-64A4-0FD51FA981F4}"/>
          </ac:spMkLst>
        </pc:spChg>
        <pc:graphicFrameChg chg="add mod">
          <ac:chgData name="Nguyen Bich Ngoc" userId="66b5d03f9f54eb73" providerId="LiveId" clId="{A3EABEC0-1206-437E-98EA-E0A5F59013FD}" dt="2024-06-15T07:00:48.144" v="3048"/>
          <ac:graphicFrameMkLst>
            <pc:docMk/>
            <pc:sldMk cId="4266552164" sldId="297"/>
            <ac:graphicFrameMk id="6" creationId="{CC0CC73C-4A76-6B6C-3238-DF872811833A}"/>
          </ac:graphicFrameMkLst>
        </pc:graphicFrameChg>
        <pc:graphicFrameChg chg="add mod">
          <ac:chgData name="Nguyen Bich Ngoc" userId="66b5d03f9f54eb73" providerId="LiveId" clId="{A3EABEC0-1206-437E-98EA-E0A5F59013FD}" dt="2024-06-15T07:00:56.417" v="3049"/>
          <ac:graphicFrameMkLst>
            <pc:docMk/>
            <pc:sldMk cId="4266552164" sldId="297"/>
            <ac:graphicFrameMk id="8" creationId="{E01AD658-DF75-D25A-6F6C-6B8CA22AD224}"/>
          </ac:graphicFrameMkLst>
        </pc:graphicFrameChg>
      </pc:sldChg>
      <pc:sldChg chg="del mod modShow">
        <pc:chgData name="Nguyen Bich Ngoc" userId="66b5d03f9f54eb73" providerId="LiveId" clId="{A3EABEC0-1206-437E-98EA-E0A5F59013FD}" dt="2024-06-15T16:00:17.402" v="4903" actId="47"/>
        <pc:sldMkLst>
          <pc:docMk/>
          <pc:sldMk cId="3669620625" sldId="298"/>
        </pc:sldMkLst>
      </pc:sldChg>
      <pc:sldChg chg="del mod modShow">
        <pc:chgData name="Nguyen Bich Ngoc" userId="66b5d03f9f54eb73" providerId="LiveId" clId="{A3EABEC0-1206-437E-98EA-E0A5F59013FD}" dt="2024-06-15T16:18:48.827" v="5070" actId="47"/>
        <pc:sldMkLst>
          <pc:docMk/>
          <pc:sldMk cId="1158409822" sldId="299"/>
        </pc:sldMkLst>
      </pc:sldChg>
      <pc:sldChg chg="del mod modShow">
        <pc:chgData name="Nguyen Bich Ngoc" userId="66b5d03f9f54eb73" providerId="LiveId" clId="{A3EABEC0-1206-437E-98EA-E0A5F59013FD}" dt="2024-06-15T16:18:51.226" v="5071" actId="47"/>
        <pc:sldMkLst>
          <pc:docMk/>
          <pc:sldMk cId="2172452502" sldId="301"/>
        </pc:sldMkLst>
      </pc:sldChg>
      <pc:sldChg chg="del mod modShow">
        <pc:chgData name="Nguyen Bich Ngoc" userId="66b5d03f9f54eb73" providerId="LiveId" clId="{A3EABEC0-1206-437E-98EA-E0A5F59013FD}" dt="2024-06-15T15:57:55.586" v="4754" actId="47"/>
        <pc:sldMkLst>
          <pc:docMk/>
          <pc:sldMk cId="306332913" sldId="304"/>
        </pc:sldMkLst>
      </pc:sldChg>
      <pc:sldChg chg="del mod modShow">
        <pc:chgData name="Nguyen Bich Ngoc" userId="66b5d03f9f54eb73" providerId="LiveId" clId="{A3EABEC0-1206-437E-98EA-E0A5F59013FD}" dt="2024-06-15T15:58:59.657" v="4814" actId="47"/>
        <pc:sldMkLst>
          <pc:docMk/>
          <pc:sldMk cId="3534939948" sldId="306"/>
        </pc:sldMkLst>
      </pc:sldChg>
      <pc:sldChg chg="del mod ord modShow">
        <pc:chgData name="Nguyen Bich Ngoc" userId="66b5d03f9f54eb73" providerId="LiveId" clId="{A3EABEC0-1206-437E-98EA-E0A5F59013FD}" dt="2024-06-15T15:51:10.939" v="4409" actId="47"/>
        <pc:sldMkLst>
          <pc:docMk/>
          <pc:sldMk cId="1810595345" sldId="308"/>
        </pc:sldMkLst>
      </pc:sldChg>
      <pc:sldChg chg="modSp mod modShow">
        <pc:chgData name="Nguyen Bich Ngoc" userId="66b5d03f9f54eb73" providerId="LiveId" clId="{A3EABEC0-1206-437E-98EA-E0A5F59013FD}" dt="2024-06-15T15:58:33.953" v="4792" actId="729"/>
        <pc:sldMkLst>
          <pc:docMk/>
          <pc:sldMk cId="2568888586" sldId="310"/>
        </pc:sldMkLst>
        <pc:spChg chg="mod">
          <ac:chgData name="Nguyen Bich Ngoc" userId="66b5d03f9f54eb73" providerId="LiveId" clId="{A3EABEC0-1206-437E-98EA-E0A5F59013FD}" dt="2024-06-15T15:58:28.506" v="4791" actId="20577"/>
          <ac:spMkLst>
            <pc:docMk/>
            <pc:sldMk cId="2568888586" sldId="310"/>
            <ac:spMk id="2" creationId="{93EF71D8-5B50-E0F1-A731-8EA8F9654390}"/>
          </ac:spMkLst>
        </pc:spChg>
      </pc:sldChg>
      <pc:sldChg chg="modSp del mod">
        <pc:chgData name="Nguyen Bich Ngoc" userId="66b5d03f9f54eb73" providerId="LiveId" clId="{A3EABEC0-1206-437E-98EA-E0A5F59013FD}" dt="2024-06-15T16:19:32.843" v="5073" actId="47"/>
        <pc:sldMkLst>
          <pc:docMk/>
          <pc:sldMk cId="172552892" sldId="312"/>
        </pc:sldMkLst>
        <pc:spChg chg="mod">
          <ac:chgData name="Nguyen Bich Ngoc" userId="66b5d03f9f54eb73" providerId="LiveId" clId="{A3EABEC0-1206-437E-98EA-E0A5F59013FD}" dt="2024-06-15T15:58:45.093" v="4812" actId="20577"/>
          <ac:spMkLst>
            <pc:docMk/>
            <pc:sldMk cId="172552892" sldId="312"/>
            <ac:spMk id="2" creationId="{93EF71D8-5B50-E0F1-A731-8EA8F9654390}"/>
          </ac:spMkLst>
        </pc:spChg>
      </pc:sldChg>
      <pc:sldChg chg="modSp mod ord modShow">
        <pc:chgData name="Nguyen Bich Ngoc" userId="66b5d03f9f54eb73" providerId="LiveId" clId="{A3EABEC0-1206-437E-98EA-E0A5F59013FD}" dt="2024-06-15T17:23:16.362" v="7815" actId="20577"/>
        <pc:sldMkLst>
          <pc:docMk/>
          <pc:sldMk cId="2164897895" sldId="318"/>
        </pc:sldMkLst>
        <pc:spChg chg="mod">
          <ac:chgData name="Nguyen Bich Ngoc" userId="66b5d03f9f54eb73" providerId="LiveId" clId="{A3EABEC0-1206-437E-98EA-E0A5F59013FD}" dt="2024-06-15T17:08:33.493" v="7329" actId="20577"/>
          <ac:spMkLst>
            <pc:docMk/>
            <pc:sldMk cId="2164897895" sldId="318"/>
            <ac:spMk id="2" creationId="{AF0A1D5E-8F3E-0A81-A504-6A5764096FDC}"/>
          </ac:spMkLst>
        </pc:spChg>
        <pc:spChg chg="mod">
          <ac:chgData name="Nguyen Bich Ngoc" userId="66b5d03f9f54eb73" providerId="LiveId" clId="{A3EABEC0-1206-437E-98EA-E0A5F59013FD}" dt="2024-06-15T17:23:16.362" v="7815" actId="20577"/>
          <ac:spMkLst>
            <pc:docMk/>
            <pc:sldMk cId="2164897895" sldId="318"/>
            <ac:spMk id="3" creationId="{56DC00DC-6E08-A5A2-36CB-CE9E00E6E1E2}"/>
          </ac:spMkLst>
        </pc:spChg>
      </pc:sldChg>
      <pc:sldChg chg="mod ord modShow">
        <pc:chgData name="Nguyen Bich Ngoc" userId="66b5d03f9f54eb73" providerId="LiveId" clId="{A3EABEC0-1206-437E-98EA-E0A5F59013FD}" dt="2024-06-15T17:21:00.379" v="7765"/>
        <pc:sldMkLst>
          <pc:docMk/>
          <pc:sldMk cId="745969249" sldId="322"/>
        </pc:sldMkLst>
      </pc:sldChg>
      <pc:sldChg chg="modSp mod">
        <pc:chgData name="Nguyen Bich Ngoc" userId="66b5d03f9f54eb73" providerId="LiveId" clId="{A3EABEC0-1206-437E-98EA-E0A5F59013FD}" dt="2024-06-14T08:42:32.752" v="478" actId="20577"/>
        <pc:sldMkLst>
          <pc:docMk/>
          <pc:sldMk cId="3957052737" sldId="337"/>
        </pc:sldMkLst>
        <pc:spChg chg="mod">
          <ac:chgData name="Nguyen Bich Ngoc" userId="66b5d03f9f54eb73" providerId="LiveId" clId="{A3EABEC0-1206-437E-98EA-E0A5F59013FD}" dt="2024-06-14T08:42:32.752" v="478" actId="20577"/>
          <ac:spMkLst>
            <pc:docMk/>
            <pc:sldMk cId="3957052737" sldId="337"/>
            <ac:spMk id="4" creationId="{D0CEDD06-3EE6-92AC-A987-F59CD30AAA48}"/>
          </ac:spMkLst>
        </pc:spChg>
      </pc:sldChg>
      <pc:sldChg chg="modSp del mod">
        <pc:chgData name="Nguyen Bich Ngoc" userId="66b5d03f9f54eb73" providerId="LiveId" clId="{A3EABEC0-1206-437E-98EA-E0A5F59013FD}" dt="2024-06-14T08:51:15.771" v="696" actId="47"/>
        <pc:sldMkLst>
          <pc:docMk/>
          <pc:sldMk cId="871679267" sldId="338"/>
        </pc:sldMkLst>
        <pc:spChg chg="mod">
          <ac:chgData name="Nguyen Bich Ngoc" userId="66b5d03f9f54eb73" providerId="LiveId" clId="{A3EABEC0-1206-437E-98EA-E0A5F59013FD}" dt="2024-06-14T08:42:39.894" v="490" actId="20577"/>
          <ac:spMkLst>
            <pc:docMk/>
            <pc:sldMk cId="871679267" sldId="338"/>
            <ac:spMk id="4" creationId="{D0CEDD06-3EE6-92AC-A987-F59CD30AAA48}"/>
          </ac:spMkLst>
        </pc:spChg>
      </pc:sldChg>
      <pc:sldChg chg="addSp delSp modSp mod modNotesTx">
        <pc:chgData name="Nguyen Bich Ngoc" userId="66b5d03f9f54eb73" providerId="LiveId" clId="{A3EABEC0-1206-437E-98EA-E0A5F59013FD}" dt="2024-06-14T09:11:48.510" v="891" actId="478"/>
        <pc:sldMkLst>
          <pc:docMk/>
          <pc:sldMk cId="1841939343" sldId="339"/>
        </pc:sldMkLst>
        <pc:spChg chg="mod">
          <ac:chgData name="Nguyen Bich Ngoc" userId="66b5d03f9f54eb73" providerId="LiveId" clId="{A3EABEC0-1206-437E-98EA-E0A5F59013FD}" dt="2024-06-14T08:47:55.153" v="674" actId="13926"/>
          <ac:spMkLst>
            <pc:docMk/>
            <pc:sldMk cId="1841939343" sldId="339"/>
            <ac:spMk id="2" creationId="{14CFACE1-667C-97B6-845D-E8FDE4FECE67}"/>
          </ac:spMkLst>
        </pc:spChg>
        <pc:spChg chg="add mod">
          <ac:chgData name="Nguyen Bich Ngoc" userId="66b5d03f9f54eb73" providerId="LiveId" clId="{A3EABEC0-1206-437E-98EA-E0A5F59013FD}" dt="2024-06-14T08:50:37.614" v="694" actId="1035"/>
          <ac:spMkLst>
            <pc:docMk/>
            <pc:sldMk cId="1841939343" sldId="339"/>
            <ac:spMk id="3" creationId="{D3AF7CA9-6F9B-D8C0-FF8A-5B6A814F20A0}"/>
          </ac:spMkLst>
        </pc:spChg>
        <pc:spChg chg="mod">
          <ac:chgData name="Nguyen Bich Ngoc" userId="66b5d03f9f54eb73" providerId="LiveId" clId="{A3EABEC0-1206-437E-98EA-E0A5F59013FD}" dt="2024-06-14T08:42:54.661" v="555" actId="20577"/>
          <ac:spMkLst>
            <pc:docMk/>
            <pc:sldMk cId="1841939343" sldId="339"/>
            <ac:spMk id="4" creationId="{D0CEDD06-3EE6-92AC-A987-F59CD30AAA48}"/>
          </ac:spMkLst>
        </pc:spChg>
        <pc:spChg chg="add del mod">
          <ac:chgData name="Nguyen Bich Ngoc" userId="66b5d03f9f54eb73" providerId="LiveId" clId="{A3EABEC0-1206-437E-98EA-E0A5F59013FD}" dt="2024-06-14T08:52:37.194" v="708" actId="478"/>
          <ac:spMkLst>
            <pc:docMk/>
            <pc:sldMk cId="1841939343" sldId="339"/>
            <ac:spMk id="8" creationId="{4CBE3822-BED4-5C4D-C2FB-A249A84A73E8}"/>
          </ac:spMkLst>
        </pc:spChg>
        <pc:spChg chg="add del mod">
          <ac:chgData name="Nguyen Bich Ngoc" userId="66b5d03f9f54eb73" providerId="LiveId" clId="{A3EABEC0-1206-437E-98EA-E0A5F59013FD}" dt="2024-06-14T08:52:34.568" v="706" actId="478"/>
          <ac:spMkLst>
            <pc:docMk/>
            <pc:sldMk cId="1841939343" sldId="339"/>
            <ac:spMk id="11" creationId="{406E5F52-C9C1-6206-2F94-BAA0350CF8E2}"/>
          </ac:spMkLst>
        </pc:spChg>
        <pc:spChg chg="add del mod">
          <ac:chgData name="Nguyen Bich Ngoc" userId="66b5d03f9f54eb73" providerId="LiveId" clId="{A3EABEC0-1206-437E-98EA-E0A5F59013FD}" dt="2024-06-14T09:11:48.510" v="891" actId="478"/>
          <ac:spMkLst>
            <pc:docMk/>
            <pc:sldMk cId="1841939343" sldId="339"/>
            <ac:spMk id="27" creationId="{40D44A11-A838-8312-BB25-F8375F93492E}"/>
          </ac:spMkLst>
        </pc:spChg>
        <pc:picChg chg="mod modCrop">
          <ac:chgData name="Nguyen Bich Ngoc" userId="66b5d03f9f54eb73" providerId="LiveId" clId="{A3EABEC0-1206-437E-98EA-E0A5F59013FD}" dt="2024-06-14T08:50:30.255" v="691" actId="732"/>
          <ac:picMkLst>
            <pc:docMk/>
            <pc:sldMk cId="1841939343" sldId="339"/>
            <ac:picMk id="7" creationId="{3023DDD3-F2FB-C4CC-8D24-5720199BB8BE}"/>
          </ac:picMkLst>
        </pc:picChg>
        <pc:inkChg chg="add del mod">
          <ac:chgData name="Nguyen Bich Ngoc" userId="66b5d03f9f54eb73" providerId="LiveId" clId="{A3EABEC0-1206-437E-98EA-E0A5F59013FD}" dt="2024-06-14T08:48:27.496" v="680" actId="478"/>
          <ac:inkMkLst>
            <pc:docMk/>
            <pc:sldMk cId="1841939343" sldId="339"/>
            <ac:inkMk id="6" creationId="{98187F6E-613A-7F19-436E-0CB69ADA8040}"/>
          </ac:inkMkLst>
        </pc:inkChg>
        <pc:inkChg chg="del">
          <ac:chgData name="Nguyen Bich Ngoc" userId="66b5d03f9f54eb73" providerId="LiveId" clId="{A3EABEC0-1206-437E-98EA-E0A5F59013FD}" dt="2024-06-14T08:48:36.539" v="682" actId="478"/>
          <ac:inkMkLst>
            <pc:docMk/>
            <pc:sldMk cId="1841939343" sldId="339"/>
            <ac:inkMk id="9" creationId="{D8880A2E-DD83-7899-A570-2F69FD46D30B}"/>
          </ac:inkMkLst>
        </pc:inkChg>
        <pc:inkChg chg="del">
          <ac:chgData name="Nguyen Bich Ngoc" userId="66b5d03f9f54eb73" providerId="LiveId" clId="{A3EABEC0-1206-437E-98EA-E0A5F59013FD}" dt="2024-06-14T08:48:41.357" v="684" actId="478"/>
          <ac:inkMkLst>
            <pc:docMk/>
            <pc:sldMk cId="1841939343" sldId="339"/>
            <ac:inkMk id="10" creationId="{FCB0D8F7-F995-52D3-A94D-43B26D817753}"/>
          </ac:inkMkLst>
        </pc:inkChg>
        <pc:inkChg chg="del">
          <ac:chgData name="Nguyen Bich Ngoc" userId="66b5d03f9f54eb73" providerId="LiveId" clId="{A3EABEC0-1206-437E-98EA-E0A5F59013FD}" dt="2024-06-14T08:48:33.398" v="681" actId="478"/>
          <ac:inkMkLst>
            <pc:docMk/>
            <pc:sldMk cId="1841939343" sldId="339"/>
            <ac:inkMk id="12" creationId="{97E92694-8BB6-E272-52B6-E193A2CFD07C}"/>
          </ac:inkMkLst>
        </pc:inkChg>
        <pc:inkChg chg="del">
          <ac:chgData name="Nguyen Bich Ngoc" userId="66b5d03f9f54eb73" providerId="LiveId" clId="{A3EABEC0-1206-437E-98EA-E0A5F59013FD}" dt="2024-06-14T08:48:39.265" v="683" actId="478"/>
          <ac:inkMkLst>
            <pc:docMk/>
            <pc:sldMk cId="1841939343" sldId="339"/>
            <ac:inkMk id="14" creationId="{3F38C623-46CF-7699-9E1A-FFF0D33C9689}"/>
          </ac:inkMkLst>
        </pc:inkChg>
        <pc:cxnChg chg="add mod">
          <ac:chgData name="Nguyen Bich Ngoc" userId="66b5d03f9f54eb73" providerId="LiveId" clId="{A3EABEC0-1206-437E-98EA-E0A5F59013FD}" dt="2024-06-14T08:54:30.157" v="721" actId="1582"/>
          <ac:cxnSpMkLst>
            <pc:docMk/>
            <pc:sldMk cId="1841939343" sldId="339"/>
            <ac:cxnSpMk id="15" creationId="{9FE0067C-38A4-022B-C2AB-93650D6427F3}"/>
          </ac:cxnSpMkLst>
        </pc:cxnChg>
        <pc:cxnChg chg="add mod">
          <ac:chgData name="Nguyen Bich Ngoc" userId="66b5d03f9f54eb73" providerId="LiveId" clId="{A3EABEC0-1206-437E-98EA-E0A5F59013FD}" dt="2024-06-14T08:54:43.063" v="724" actId="14100"/>
          <ac:cxnSpMkLst>
            <pc:docMk/>
            <pc:sldMk cId="1841939343" sldId="339"/>
            <ac:cxnSpMk id="16" creationId="{8D685D8F-42F8-DFBC-10BB-3B830EBA4A9F}"/>
          </ac:cxnSpMkLst>
        </pc:cxnChg>
        <pc:cxnChg chg="add mod">
          <ac:chgData name="Nguyen Bich Ngoc" userId="66b5d03f9f54eb73" providerId="LiveId" clId="{A3EABEC0-1206-437E-98EA-E0A5F59013FD}" dt="2024-06-14T08:54:56.657" v="727" actId="14100"/>
          <ac:cxnSpMkLst>
            <pc:docMk/>
            <pc:sldMk cId="1841939343" sldId="339"/>
            <ac:cxnSpMk id="18" creationId="{5B8CAE91-C736-0DA9-F455-269F0AEACD41}"/>
          </ac:cxnSpMkLst>
        </pc:cxnChg>
        <pc:cxnChg chg="add mod">
          <ac:chgData name="Nguyen Bich Ngoc" userId="66b5d03f9f54eb73" providerId="LiveId" clId="{A3EABEC0-1206-437E-98EA-E0A5F59013FD}" dt="2024-06-14T08:55:21.782" v="735" actId="14100"/>
          <ac:cxnSpMkLst>
            <pc:docMk/>
            <pc:sldMk cId="1841939343" sldId="339"/>
            <ac:cxnSpMk id="20" creationId="{18352F9C-BBC2-7626-D4B4-126D1C53EC89}"/>
          </ac:cxnSpMkLst>
        </pc:cxnChg>
        <pc:cxnChg chg="add mod">
          <ac:chgData name="Nguyen Bich Ngoc" userId="66b5d03f9f54eb73" providerId="LiveId" clId="{A3EABEC0-1206-437E-98EA-E0A5F59013FD}" dt="2024-06-14T08:55:26.610" v="739" actId="1036"/>
          <ac:cxnSpMkLst>
            <pc:docMk/>
            <pc:sldMk cId="1841939343" sldId="339"/>
            <ac:cxnSpMk id="22" creationId="{0E2B8977-7116-2894-5CEB-6F68EB730879}"/>
          </ac:cxnSpMkLst>
        </pc:cxnChg>
      </pc:sldChg>
      <pc:sldChg chg="modSp mod">
        <pc:chgData name="Nguyen Bich Ngoc" userId="66b5d03f9f54eb73" providerId="LiveId" clId="{A3EABEC0-1206-437E-98EA-E0A5F59013FD}" dt="2024-06-14T08:43:03.293" v="569" actId="20577"/>
        <pc:sldMkLst>
          <pc:docMk/>
          <pc:sldMk cId="524371831" sldId="340"/>
        </pc:sldMkLst>
        <pc:spChg chg="mod">
          <ac:chgData name="Nguyen Bich Ngoc" userId="66b5d03f9f54eb73" providerId="LiveId" clId="{A3EABEC0-1206-437E-98EA-E0A5F59013FD}" dt="2024-06-14T08:43:03.293" v="569" actId="20577"/>
          <ac:spMkLst>
            <pc:docMk/>
            <pc:sldMk cId="524371831" sldId="340"/>
            <ac:spMk id="4" creationId="{C3199035-D0F1-C051-9597-B3C47E41CD2B}"/>
          </ac:spMkLst>
        </pc:spChg>
      </pc:sldChg>
      <pc:sldChg chg="modSp mod">
        <pc:chgData name="Nguyen Bich Ngoc" userId="66b5d03f9f54eb73" providerId="LiveId" clId="{A3EABEC0-1206-437E-98EA-E0A5F59013FD}" dt="2024-06-15T02:47:18.519" v="1117" actId="20577"/>
        <pc:sldMkLst>
          <pc:docMk/>
          <pc:sldMk cId="2497363811" sldId="342"/>
        </pc:sldMkLst>
        <pc:spChg chg="mod">
          <ac:chgData name="Nguyen Bich Ngoc" userId="66b5d03f9f54eb73" providerId="LiveId" clId="{A3EABEC0-1206-437E-98EA-E0A5F59013FD}" dt="2024-06-15T02:47:18.519" v="1117" actId="20577"/>
          <ac:spMkLst>
            <pc:docMk/>
            <pc:sldMk cId="2497363811" sldId="342"/>
            <ac:spMk id="4" creationId="{C3199035-D0F1-C051-9597-B3C47E41CD2B}"/>
          </ac:spMkLst>
        </pc:spChg>
      </pc:sldChg>
      <pc:sldChg chg="modSp mod">
        <pc:chgData name="Nguyen Bich Ngoc" userId="66b5d03f9f54eb73" providerId="LiveId" clId="{A3EABEC0-1206-437E-98EA-E0A5F59013FD}" dt="2024-06-15T02:47:27.431" v="1129" actId="20577"/>
        <pc:sldMkLst>
          <pc:docMk/>
          <pc:sldMk cId="1195597032" sldId="347"/>
        </pc:sldMkLst>
        <pc:spChg chg="mod">
          <ac:chgData name="Nguyen Bich Ngoc" userId="66b5d03f9f54eb73" providerId="LiveId" clId="{A3EABEC0-1206-437E-98EA-E0A5F59013FD}" dt="2024-06-15T02:47:27.431" v="1129" actId="20577"/>
          <ac:spMkLst>
            <pc:docMk/>
            <pc:sldMk cId="1195597032" sldId="347"/>
            <ac:spMk id="4" creationId="{7C918041-0E0F-2DB8-AAFB-7B67FBABF44F}"/>
          </ac:spMkLst>
        </pc:spChg>
      </pc:sldChg>
      <pc:sldChg chg="modSp mod">
        <pc:chgData name="Nguyen Bich Ngoc" userId="66b5d03f9f54eb73" providerId="LiveId" clId="{A3EABEC0-1206-437E-98EA-E0A5F59013FD}" dt="2024-06-15T02:47:47.359" v="1141" actId="20577"/>
        <pc:sldMkLst>
          <pc:docMk/>
          <pc:sldMk cId="1151078894" sldId="349"/>
        </pc:sldMkLst>
        <pc:spChg chg="mod">
          <ac:chgData name="Nguyen Bich Ngoc" userId="66b5d03f9f54eb73" providerId="LiveId" clId="{A3EABEC0-1206-437E-98EA-E0A5F59013FD}" dt="2024-06-15T02:47:47.359" v="1141" actId="20577"/>
          <ac:spMkLst>
            <pc:docMk/>
            <pc:sldMk cId="1151078894" sldId="349"/>
            <ac:spMk id="4" creationId="{7C918041-0E0F-2DB8-AAFB-7B67FBABF44F}"/>
          </ac:spMkLst>
        </pc:spChg>
      </pc:sldChg>
      <pc:sldChg chg="modSp mod">
        <pc:chgData name="Nguyen Bich Ngoc" userId="66b5d03f9f54eb73" providerId="LiveId" clId="{A3EABEC0-1206-437E-98EA-E0A5F59013FD}" dt="2024-06-15T02:48:06.962" v="1165" actId="20577"/>
        <pc:sldMkLst>
          <pc:docMk/>
          <pc:sldMk cId="539562296" sldId="354"/>
        </pc:sldMkLst>
        <pc:spChg chg="mod">
          <ac:chgData name="Nguyen Bich Ngoc" userId="66b5d03f9f54eb73" providerId="LiveId" clId="{A3EABEC0-1206-437E-98EA-E0A5F59013FD}" dt="2024-06-15T02:48:06.962" v="1165" actId="20577"/>
          <ac:spMkLst>
            <pc:docMk/>
            <pc:sldMk cId="539562296" sldId="354"/>
            <ac:spMk id="4" creationId="{C2B00B28-152B-D013-4913-45460780DAA6}"/>
          </ac:spMkLst>
        </pc:spChg>
      </pc:sldChg>
      <pc:sldChg chg="modSp mod">
        <pc:chgData name="Nguyen Bich Ngoc" userId="66b5d03f9f54eb73" providerId="LiveId" clId="{A3EABEC0-1206-437E-98EA-E0A5F59013FD}" dt="2024-06-15T06:50:02.900" v="2823" actId="20577"/>
        <pc:sldMkLst>
          <pc:docMk/>
          <pc:sldMk cId="3805375295" sldId="371"/>
        </pc:sldMkLst>
        <pc:spChg chg="mod">
          <ac:chgData name="Nguyen Bich Ngoc" userId="66b5d03f9f54eb73" providerId="LiveId" clId="{A3EABEC0-1206-437E-98EA-E0A5F59013FD}" dt="2024-06-15T06:50:02.900" v="2823" actId="20577"/>
          <ac:spMkLst>
            <pc:docMk/>
            <pc:sldMk cId="3805375295" sldId="371"/>
            <ac:spMk id="4" creationId="{7BD4B330-F8D4-1546-5C43-FE933402710A}"/>
          </ac:spMkLst>
        </pc:spChg>
      </pc:sldChg>
      <pc:sldChg chg="mod modShow">
        <pc:chgData name="Nguyen Bich Ngoc" userId="66b5d03f9f54eb73" providerId="LiveId" clId="{A3EABEC0-1206-437E-98EA-E0A5F59013FD}" dt="2024-06-15T05:54:13.266" v="2267" actId="729"/>
        <pc:sldMkLst>
          <pc:docMk/>
          <pc:sldMk cId="524217036" sldId="383"/>
        </pc:sldMkLst>
      </pc:sldChg>
      <pc:sldChg chg="del mod modShow">
        <pc:chgData name="Nguyen Bich Ngoc" userId="66b5d03f9f54eb73" providerId="LiveId" clId="{A3EABEC0-1206-437E-98EA-E0A5F59013FD}" dt="2024-06-15T15:58:56.207" v="4813" actId="47"/>
        <pc:sldMkLst>
          <pc:docMk/>
          <pc:sldMk cId="1531440266" sldId="392"/>
        </pc:sldMkLst>
      </pc:sldChg>
      <pc:sldChg chg="modSp mod">
        <pc:chgData name="Nguyen Bich Ngoc" userId="66b5d03f9f54eb73" providerId="LiveId" clId="{A3EABEC0-1206-437E-98EA-E0A5F59013FD}" dt="2024-06-15T06:55:08.542" v="2927" actId="20577"/>
        <pc:sldMkLst>
          <pc:docMk/>
          <pc:sldMk cId="117369417" sldId="393"/>
        </pc:sldMkLst>
        <pc:spChg chg="mod">
          <ac:chgData name="Nguyen Bich Ngoc" userId="66b5d03f9f54eb73" providerId="LiveId" clId="{A3EABEC0-1206-437E-98EA-E0A5F59013FD}" dt="2024-06-15T06:55:08.542" v="2927" actId="20577"/>
          <ac:spMkLst>
            <pc:docMk/>
            <pc:sldMk cId="117369417" sldId="393"/>
            <ac:spMk id="4" creationId="{3A9966AE-5E1B-AF78-766B-B0C288133E53}"/>
          </ac:spMkLst>
        </pc:spChg>
      </pc:sldChg>
      <pc:sldChg chg="addSp delSp modSp mod">
        <pc:chgData name="Nguyen Bich Ngoc" userId="66b5d03f9f54eb73" providerId="LiveId" clId="{A3EABEC0-1206-437E-98EA-E0A5F59013FD}" dt="2024-06-15T16:40:23.161" v="6353" actId="478"/>
        <pc:sldMkLst>
          <pc:docMk/>
          <pc:sldMk cId="3139377984" sldId="396"/>
        </pc:sldMkLst>
        <pc:spChg chg="mod">
          <ac:chgData name="Nguyen Bich Ngoc" userId="66b5d03f9f54eb73" providerId="LiveId" clId="{A3EABEC0-1206-437E-98EA-E0A5F59013FD}" dt="2024-06-15T16:32:42.283" v="6113" actId="20577"/>
          <ac:spMkLst>
            <pc:docMk/>
            <pc:sldMk cId="3139377984" sldId="396"/>
            <ac:spMk id="2" creationId="{5F31B755-C87E-CE28-F442-0BD1191BD410}"/>
          </ac:spMkLst>
        </pc:spChg>
        <pc:spChg chg="mod">
          <ac:chgData name="Nguyen Bich Ngoc" userId="66b5d03f9f54eb73" providerId="LiveId" clId="{A3EABEC0-1206-437E-98EA-E0A5F59013FD}" dt="2024-06-15T16:35:26.210" v="6296" actId="20577"/>
          <ac:spMkLst>
            <pc:docMk/>
            <pc:sldMk cId="3139377984" sldId="396"/>
            <ac:spMk id="3" creationId="{835FE8B3-4A6E-81C7-3662-33DABFC6FD1B}"/>
          </ac:spMkLst>
        </pc:spChg>
        <pc:spChg chg="del mod">
          <ac:chgData name="Nguyen Bich Ngoc" userId="66b5d03f9f54eb73" providerId="LiveId" clId="{A3EABEC0-1206-437E-98EA-E0A5F59013FD}" dt="2024-06-15T16:40:19.866" v="6352" actId="478"/>
          <ac:spMkLst>
            <pc:docMk/>
            <pc:sldMk cId="3139377984" sldId="396"/>
            <ac:spMk id="7" creationId="{DDE4688B-A935-4DCE-82E0-19E57DDE361D}"/>
          </ac:spMkLst>
        </pc:spChg>
        <pc:graphicFrameChg chg="add del mod modGraphic">
          <ac:chgData name="Nguyen Bich Ngoc" userId="66b5d03f9f54eb73" providerId="LiveId" clId="{A3EABEC0-1206-437E-98EA-E0A5F59013FD}" dt="2024-06-15T16:40:23.161" v="6353" actId="478"/>
          <ac:graphicFrameMkLst>
            <pc:docMk/>
            <pc:sldMk cId="3139377984" sldId="396"/>
            <ac:graphicFrameMk id="6" creationId="{45CE7DE0-0E1B-B536-DF32-911D5E3739AA}"/>
          </ac:graphicFrameMkLst>
        </pc:graphicFrameChg>
      </pc:sldChg>
      <pc:sldChg chg="del">
        <pc:chgData name="Nguyen Bich Ngoc" userId="66b5d03f9f54eb73" providerId="LiveId" clId="{A3EABEC0-1206-437E-98EA-E0A5F59013FD}" dt="2024-06-15T16:40:39.495" v="6354" actId="47"/>
        <pc:sldMkLst>
          <pc:docMk/>
          <pc:sldMk cId="1014123365" sldId="397"/>
        </pc:sldMkLst>
      </pc:sldChg>
      <pc:sldChg chg="modSp mod">
        <pc:chgData name="Nguyen Bich Ngoc" userId="66b5d03f9f54eb73" providerId="LiveId" clId="{A3EABEC0-1206-437E-98EA-E0A5F59013FD}" dt="2024-06-15T16:29:19.334" v="6022" actId="20577"/>
        <pc:sldMkLst>
          <pc:docMk/>
          <pc:sldMk cId="2243832841" sldId="398"/>
        </pc:sldMkLst>
        <pc:spChg chg="mod">
          <ac:chgData name="Nguyen Bich Ngoc" userId="66b5d03f9f54eb73" providerId="LiveId" clId="{A3EABEC0-1206-437E-98EA-E0A5F59013FD}" dt="2024-06-15T16:29:19.334" v="6022" actId="20577"/>
          <ac:spMkLst>
            <pc:docMk/>
            <pc:sldMk cId="2243832841" sldId="398"/>
            <ac:spMk id="3" creationId="{1217EC80-A26E-C058-DEAE-5C3F044D2B86}"/>
          </ac:spMkLst>
        </pc:spChg>
      </pc:sldChg>
      <pc:sldChg chg="modSp mod">
        <pc:chgData name="Nguyen Bich Ngoc" userId="66b5d03f9f54eb73" providerId="LiveId" clId="{A3EABEC0-1206-437E-98EA-E0A5F59013FD}" dt="2024-06-15T16:30:32.312" v="6054" actId="20577"/>
        <pc:sldMkLst>
          <pc:docMk/>
          <pc:sldMk cId="3762325858" sldId="399"/>
        </pc:sldMkLst>
        <pc:spChg chg="mod">
          <ac:chgData name="Nguyen Bich Ngoc" userId="66b5d03f9f54eb73" providerId="LiveId" clId="{A3EABEC0-1206-437E-98EA-E0A5F59013FD}" dt="2024-06-15T16:30:04.297" v="6035" actId="20577"/>
          <ac:spMkLst>
            <pc:docMk/>
            <pc:sldMk cId="3762325858" sldId="399"/>
            <ac:spMk id="2" creationId="{E04CCA38-172C-F810-7C43-F102734B5188}"/>
          </ac:spMkLst>
        </pc:spChg>
        <pc:spChg chg="mod">
          <ac:chgData name="Nguyen Bich Ngoc" userId="66b5d03f9f54eb73" providerId="LiveId" clId="{A3EABEC0-1206-437E-98EA-E0A5F59013FD}" dt="2024-06-15T16:30:32.312" v="6054" actId="20577"/>
          <ac:spMkLst>
            <pc:docMk/>
            <pc:sldMk cId="3762325858" sldId="399"/>
            <ac:spMk id="3" creationId="{31764EDA-CF38-7AAA-B0ED-D7F02CA7FEA9}"/>
          </ac:spMkLst>
        </pc:spChg>
      </pc:sldChg>
      <pc:sldChg chg="modSp mod">
        <pc:chgData name="Nguyen Bich Ngoc" userId="66b5d03f9f54eb73" providerId="LiveId" clId="{A3EABEC0-1206-437E-98EA-E0A5F59013FD}" dt="2024-06-15T17:09:34.146" v="7412" actId="20577"/>
        <pc:sldMkLst>
          <pc:docMk/>
          <pc:sldMk cId="202344664" sldId="407"/>
        </pc:sldMkLst>
        <pc:spChg chg="mod">
          <ac:chgData name="Nguyen Bich Ngoc" userId="66b5d03f9f54eb73" providerId="LiveId" clId="{A3EABEC0-1206-437E-98EA-E0A5F59013FD}" dt="2024-06-15T17:09:34.146" v="7412" actId="20577"/>
          <ac:spMkLst>
            <pc:docMk/>
            <pc:sldMk cId="202344664" sldId="407"/>
            <ac:spMk id="3" creationId="{31A2973E-8697-A67D-FB9A-0CADC9166238}"/>
          </ac:spMkLst>
        </pc:spChg>
      </pc:sldChg>
      <pc:sldChg chg="addSp delSp modSp mod">
        <pc:chgData name="Nguyen Bich Ngoc" userId="66b5d03f9f54eb73" providerId="LiveId" clId="{A3EABEC0-1206-437E-98EA-E0A5F59013FD}" dt="2024-06-15T05:34:17.398" v="1576" actId="20577"/>
        <pc:sldMkLst>
          <pc:docMk/>
          <pc:sldMk cId="1010439759" sldId="421"/>
        </pc:sldMkLst>
        <pc:spChg chg="mod">
          <ac:chgData name="Nguyen Bich Ngoc" userId="66b5d03f9f54eb73" providerId="LiveId" clId="{A3EABEC0-1206-437E-98EA-E0A5F59013FD}" dt="2024-06-15T02:55:54.757" v="1384" actId="20577"/>
          <ac:spMkLst>
            <pc:docMk/>
            <pc:sldMk cId="1010439759" sldId="421"/>
            <ac:spMk id="3" creationId="{7488FC6F-1AB1-1766-E860-21D4B5A6FF6B}"/>
          </ac:spMkLst>
        </pc:spChg>
        <pc:spChg chg="mod">
          <ac:chgData name="Nguyen Bich Ngoc" userId="66b5d03f9f54eb73" providerId="LiveId" clId="{A3EABEC0-1206-437E-98EA-E0A5F59013FD}" dt="2024-06-15T05:34:17.398" v="1576" actId="20577"/>
          <ac:spMkLst>
            <pc:docMk/>
            <pc:sldMk cId="1010439759" sldId="421"/>
            <ac:spMk id="4" creationId="{22B6A756-D4AA-7F86-3395-F912CA138159}"/>
          </ac:spMkLst>
        </pc:spChg>
        <pc:spChg chg="del">
          <ac:chgData name="Nguyen Bich Ngoc" userId="66b5d03f9f54eb73" providerId="LiveId" clId="{A3EABEC0-1206-437E-98EA-E0A5F59013FD}" dt="2024-06-15T02:50:59.490" v="1192" actId="478"/>
          <ac:spMkLst>
            <pc:docMk/>
            <pc:sldMk cId="1010439759" sldId="421"/>
            <ac:spMk id="11" creationId="{7FAE7CA3-D0D7-A964-9E5F-6497E708A638}"/>
          </ac:spMkLst>
        </pc:spChg>
        <pc:spChg chg="del">
          <ac:chgData name="Nguyen Bich Ngoc" userId="66b5d03f9f54eb73" providerId="LiveId" clId="{A3EABEC0-1206-437E-98EA-E0A5F59013FD}" dt="2024-06-15T02:51:03.147" v="1196" actId="478"/>
          <ac:spMkLst>
            <pc:docMk/>
            <pc:sldMk cId="1010439759" sldId="421"/>
            <ac:spMk id="12" creationId="{39800ED8-970E-AE44-37BB-A11038251B05}"/>
          </ac:spMkLst>
        </pc:spChg>
        <pc:spChg chg="add del mod">
          <ac:chgData name="Nguyen Bich Ngoc" userId="66b5d03f9f54eb73" providerId="LiveId" clId="{A3EABEC0-1206-437E-98EA-E0A5F59013FD}" dt="2024-06-15T02:55:46.629" v="1379" actId="478"/>
          <ac:spMkLst>
            <pc:docMk/>
            <pc:sldMk cId="1010439759" sldId="421"/>
            <ac:spMk id="13" creationId="{B2B46352-4494-9FAC-9CA8-0912F3C3485C}"/>
          </ac:spMkLst>
        </pc:spChg>
        <pc:spChg chg="del">
          <ac:chgData name="Nguyen Bich Ngoc" userId="66b5d03f9f54eb73" providerId="LiveId" clId="{A3EABEC0-1206-437E-98EA-E0A5F59013FD}" dt="2024-06-15T02:51:01.475" v="1194" actId="478"/>
          <ac:spMkLst>
            <pc:docMk/>
            <pc:sldMk cId="1010439759" sldId="421"/>
            <ac:spMk id="15" creationId="{4AC453E8-EE5C-D0A4-56D0-FC6A7F2E101B}"/>
          </ac:spMkLst>
        </pc:spChg>
        <pc:spChg chg="add del mod">
          <ac:chgData name="Nguyen Bich Ngoc" userId="66b5d03f9f54eb73" providerId="LiveId" clId="{A3EABEC0-1206-437E-98EA-E0A5F59013FD}" dt="2024-06-15T02:55:46.629" v="1379" actId="478"/>
          <ac:spMkLst>
            <pc:docMk/>
            <pc:sldMk cId="1010439759" sldId="421"/>
            <ac:spMk id="16" creationId="{AB4633F5-B71E-D814-DA3B-45AFF99DB25F}"/>
          </ac:spMkLst>
        </pc:spChg>
        <pc:picChg chg="add del mod">
          <ac:chgData name="Nguyen Bich Ngoc" userId="66b5d03f9f54eb73" providerId="LiveId" clId="{A3EABEC0-1206-437E-98EA-E0A5F59013FD}" dt="2024-06-15T02:51:30.834" v="1199" actId="478"/>
          <ac:picMkLst>
            <pc:docMk/>
            <pc:sldMk cId="1010439759" sldId="421"/>
            <ac:picMk id="6" creationId="{0948DCDE-B5A9-EF49-5A54-04EB714C1DF7}"/>
          </ac:picMkLst>
        </pc:picChg>
        <pc:picChg chg="del">
          <ac:chgData name="Nguyen Bich Ngoc" userId="66b5d03f9f54eb73" providerId="LiveId" clId="{A3EABEC0-1206-437E-98EA-E0A5F59013FD}" dt="2024-06-15T02:50:56.208" v="1190" actId="478"/>
          <ac:picMkLst>
            <pc:docMk/>
            <pc:sldMk cId="1010439759" sldId="421"/>
            <ac:picMk id="7" creationId="{5F09F1D8-C060-1AF3-2B5E-E0A3E31E7FA9}"/>
          </ac:picMkLst>
        </pc:picChg>
        <pc:picChg chg="add del mod">
          <ac:chgData name="Nguyen Bich Ngoc" userId="66b5d03f9f54eb73" providerId="LiveId" clId="{A3EABEC0-1206-437E-98EA-E0A5F59013FD}" dt="2024-06-15T02:55:41.550" v="1378" actId="478"/>
          <ac:picMkLst>
            <pc:docMk/>
            <pc:sldMk cId="1010439759" sldId="421"/>
            <ac:picMk id="8" creationId="{0B0C5662-7052-24B7-00B1-4F3451761496}"/>
          </ac:picMkLst>
        </pc:picChg>
        <pc:picChg chg="add del mod">
          <ac:chgData name="Nguyen Bich Ngoc" userId="66b5d03f9f54eb73" providerId="LiveId" clId="{A3EABEC0-1206-437E-98EA-E0A5F59013FD}" dt="2024-06-15T02:55:46.629" v="1379" actId="478"/>
          <ac:picMkLst>
            <pc:docMk/>
            <pc:sldMk cId="1010439759" sldId="421"/>
            <ac:picMk id="9" creationId="{D077F492-453C-4B58-87EF-3977EC13282F}"/>
          </ac:picMkLst>
        </pc:picChg>
        <pc:picChg chg="del">
          <ac:chgData name="Nguyen Bich Ngoc" userId="66b5d03f9f54eb73" providerId="LiveId" clId="{A3EABEC0-1206-437E-98EA-E0A5F59013FD}" dt="2024-06-15T02:50:58.490" v="1191" actId="478"/>
          <ac:picMkLst>
            <pc:docMk/>
            <pc:sldMk cId="1010439759" sldId="421"/>
            <ac:picMk id="10" creationId="{E48B33B1-6789-1FC4-04CB-BCAAD7DA768F}"/>
          </ac:picMkLst>
        </pc:picChg>
        <pc:picChg chg="del">
          <ac:chgData name="Nguyen Bich Ngoc" userId="66b5d03f9f54eb73" providerId="LiveId" clId="{A3EABEC0-1206-437E-98EA-E0A5F59013FD}" dt="2024-06-15T02:51:02.131" v="1195" actId="478"/>
          <ac:picMkLst>
            <pc:docMk/>
            <pc:sldMk cId="1010439759" sldId="421"/>
            <ac:picMk id="14" creationId="{B00D406C-8A12-623D-BEC4-D343710EFE65}"/>
          </ac:picMkLst>
        </pc:picChg>
        <pc:picChg chg="add del mod modCrop">
          <ac:chgData name="Nguyen Bich Ngoc" userId="66b5d03f9f54eb73" providerId="LiveId" clId="{A3EABEC0-1206-437E-98EA-E0A5F59013FD}" dt="2024-06-15T02:55:46.629" v="1379" actId="478"/>
          <ac:picMkLst>
            <pc:docMk/>
            <pc:sldMk cId="1010439759" sldId="421"/>
            <ac:picMk id="18" creationId="{7D4AB5FE-565B-311A-B64F-9C07C8FD8605}"/>
          </ac:picMkLst>
        </pc:picChg>
        <pc:picChg chg="del">
          <ac:chgData name="Nguyen Bich Ngoc" userId="66b5d03f9f54eb73" providerId="LiveId" clId="{A3EABEC0-1206-437E-98EA-E0A5F59013FD}" dt="2024-06-15T02:51:00.303" v="1193" actId="478"/>
          <ac:picMkLst>
            <pc:docMk/>
            <pc:sldMk cId="1010439759" sldId="421"/>
            <ac:picMk id="20" creationId="{E574C538-8511-1986-1515-A7C69D90C7F2}"/>
          </ac:picMkLst>
        </pc:picChg>
        <pc:inkChg chg="add del">
          <ac:chgData name="Nguyen Bich Ngoc" userId="66b5d03f9f54eb73" providerId="LiveId" clId="{A3EABEC0-1206-437E-98EA-E0A5F59013FD}" dt="2024-06-15T02:53:29.193" v="1271" actId="9405"/>
          <ac:inkMkLst>
            <pc:docMk/>
            <pc:sldMk cId="1010439759" sldId="421"/>
            <ac:inkMk id="19" creationId="{3243CC59-A474-170D-7AD0-32A4C2A45D72}"/>
          </ac:inkMkLst>
        </pc:inkChg>
        <pc:inkChg chg="add del">
          <ac:chgData name="Nguyen Bich Ngoc" userId="66b5d03f9f54eb73" providerId="LiveId" clId="{A3EABEC0-1206-437E-98EA-E0A5F59013FD}" dt="2024-06-15T02:53:23.693" v="1268" actId="9405"/>
          <ac:inkMkLst>
            <pc:docMk/>
            <pc:sldMk cId="1010439759" sldId="421"/>
            <ac:inkMk id="21" creationId="{52AE0F6F-8376-F91F-2402-65011F87B108}"/>
          </ac:inkMkLst>
        </pc:inkChg>
        <pc:inkChg chg="add del">
          <ac:chgData name="Nguyen Bich Ngoc" userId="66b5d03f9f54eb73" providerId="LiveId" clId="{A3EABEC0-1206-437E-98EA-E0A5F59013FD}" dt="2024-06-15T02:53:28.771" v="1270" actId="9405"/>
          <ac:inkMkLst>
            <pc:docMk/>
            <pc:sldMk cId="1010439759" sldId="421"/>
            <ac:inkMk id="22" creationId="{6CD42E77-9C15-8980-6042-C6FF3B738F8B}"/>
          </ac:inkMkLst>
        </pc:inkChg>
        <pc:inkChg chg="add del">
          <ac:chgData name="Nguyen Bich Ngoc" userId="66b5d03f9f54eb73" providerId="LiveId" clId="{A3EABEC0-1206-437E-98EA-E0A5F59013FD}" dt="2024-06-15T02:53:33.616" v="1273" actId="9405"/>
          <ac:inkMkLst>
            <pc:docMk/>
            <pc:sldMk cId="1010439759" sldId="421"/>
            <ac:inkMk id="23" creationId="{1DCD6FCC-1D42-0342-A2AB-76347EF1A8B1}"/>
          </ac:inkMkLst>
        </pc:inkChg>
        <pc:inkChg chg="add del">
          <ac:chgData name="Nguyen Bich Ngoc" userId="66b5d03f9f54eb73" providerId="LiveId" clId="{A3EABEC0-1206-437E-98EA-E0A5F59013FD}" dt="2024-06-15T02:53:58.420" v="1289" actId="9405"/>
          <ac:inkMkLst>
            <pc:docMk/>
            <pc:sldMk cId="1010439759" sldId="421"/>
            <ac:inkMk id="24" creationId="{78F9E82F-74BD-A2C1-C4E7-C8D8EE469E50}"/>
          </ac:inkMkLst>
        </pc:inkChg>
        <pc:inkChg chg="add del">
          <ac:chgData name="Nguyen Bich Ngoc" userId="66b5d03f9f54eb73" providerId="LiveId" clId="{A3EABEC0-1206-437E-98EA-E0A5F59013FD}" dt="2024-06-15T02:53:48.526" v="1278" actId="9405"/>
          <ac:inkMkLst>
            <pc:docMk/>
            <pc:sldMk cId="1010439759" sldId="421"/>
            <ac:inkMk id="25" creationId="{F1A4955B-FBB4-2A56-3B70-B2A62F40BE53}"/>
          </ac:inkMkLst>
        </pc:inkChg>
        <pc:inkChg chg="add del">
          <ac:chgData name="Nguyen Bich Ngoc" userId="66b5d03f9f54eb73" providerId="LiveId" clId="{A3EABEC0-1206-437E-98EA-E0A5F59013FD}" dt="2024-06-15T02:53:48.088" v="1277" actId="9405"/>
          <ac:inkMkLst>
            <pc:docMk/>
            <pc:sldMk cId="1010439759" sldId="421"/>
            <ac:inkMk id="26" creationId="{C9F10391-44E0-AFF9-201B-D1841DEB9638}"/>
          </ac:inkMkLst>
        </pc:inkChg>
        <pc:inkChg chg="add del">
          <ac:chgData name="Nguyen Bich Ngoc" userId="66b5d03f9f54eb73" providerId="LiveId" clId="{A3EABEC0-1206-437E-98EA-E0A5F59013FD}" dt="2024-06-15T02:54:19.540" v="1291" actId="9405"/>
          <ac:inkMkLst>
            <pc:docMk/>
            <pc:sldMk cId="1010439759" sldId="421"/>
            <ac:inkMk id="27" creationId="{AC2EFD72-D55C-A8E8-47D3-AB72B6BDD1CF}"/>
          </ac:inkMkLst>
        </pc:inkChg>
        <pc:inkChg chg="add del">
          <ac:chgData name="Nguyen Bich Ngoc" userId="66b5d03f9f54eb73" providerId="LiveId" clId="{A3EABEC0-1206-437E-98EA-E0A5F59013FD}" dt="2024-06-15T02:54:27.634" v="1293" actId="9405"/>
          <ac:inkMkLst>
            <pc:docMk/>
            <pc:sldMk cId="1010439759" sldId="421"/>
            <ac:inkMk id="28" creationId="{D408BE01-D80C-5883-8D6D-ABDCA17176D7}"/>
          </ac:inkMkLst>
        </pc:inkChg>
        <pc:inkChg chg="add del">
          <ac:chgData name="Nguyen Bich Ngoc" userId="66b5d03f9f54eb73" providerId="LiveId" clId="{A3EABEC0-1206-437E-98EA-E0A5F59013FD}" dt="2024-06-15T02:55:46.629" v="1379" actId="478"/>
          <ac:inkMkLst>
            <pc:docMk/>
            <pc:sldMk cId="1010439759" sldId="421"/>
            <ac:inkMk id="29" creationId="{86BDFB05-0AF4-BF18-A182-A0835AA9BB61}"/>
          </ac:inkMkLst>
        </pc:inkChg>
        <pc:inkChg chg="add del">
          <ac:chgData name="Nguyen Bich Ngoc" userId="66b5d03f9f54eb73" providerId="LiveId" clId="{A3EABEC0-1206-437E-98EA-E0A5F59013FD}" dt="2024-06-15T02:55:46.629" v="1379" actId="478"/>
          <ac:inkMkLst>
            <pc:docMk/>
            <pc:sldMk cId="1010439759" sldId="421"/>
            <ac:inkMk id="30" creationId="{0CD808A8-A332-F874-E7D1-31B4AB5C8ED9}"/>
          </ac:inkMkLst>
        </pc:inkChg>
        <pc:inkChg chg="add del">
          <ac:chgData name="Nguyen Bich Ngoc" userId="66b5d03f9f54eb73" providerId="LiveId" clId="{A3EABEC0-1206-437E-98EA-E0A5F59013FD}" dt="2024-06-15T02:55:46.629" v="1379" actId="478"/>
          <ac:inkMkLst>
            <pc:docMk/>
            <pc:sldMk cId="1010439759" sldId="421"/>
            <ac:inkMk id="31" creationId="{5D79B92A-E25D-2103-CC2F-BBD571992B85}"/>
          </ac:inkMkLst>
        </pc:inkChg>
        <pc:inkChg chg="add del">
          <ac:chgData name="Nguyen Bich Ngoc" userId="66b5d03f9f54eb73" providerId="LiveId" clId="{A3EABEC0-1206-437E-98EA-E0A5F59013FD}" dt="2024-06-15T02:55:46.629" v="1379" actId="478"/>
          <ac:inkMkLst>
            <pc:docMk/>
            <pc:sldMk cId="1010439759" sldId="421"/>
            <ac:inkMk id="32" creationId="{CE894A28-B168-3FEB-4499-E34D5FFA557B}"/>
          </ac:inkMkLst>
        </pc:inkChg>
        <pc:inkChg chg="add del">
          <ac:chgData name="Nguyen Bich Ngoc" userId="66b5d03f9f54eb73" providerId="LiveId" clId="{A3EABEC0-1206-437E-98EA-E0A5F59013FD}" dt="2024-06-15T02:55:49.943" v="1380" actId="478"/>
          <ac:inkMkLst>
            <pc:docMk/>
            <pc:sldMk cId="1010439759" sldId="421"/>
            <ac:inkMk id="33" creationId="{78CCC6D3-AB79-0D35-09CA-A6E5B351D9A9}"/>
          </ac:inkMkLst>
        </pc:inkChg>
      </pc:sldChg>
      <pc:sldChg chg="addSp delSp modSp mod modNotesTx">
        <pc:chgData name="Nguyen Bich Ngoc" userId="66b5d03f9f54eb73" providerId="LiveId" clId="{A3EABEC0-1206-437E-98EA-E0A5F59013FD}" dt="2024-06-15T06:48:46.534" v="2711" actId="20577"/>
        <pc:sldMkLst>
          <pc:docMk/>
          <pc:sldMk cId="881868892" sldId="425"/>
        </pc:sldMkLst>
        <pc:spChg chg="add mod">
          <ac:chgData name="Nguyen Bich Ngoc" userId="66b5d03f9f54eb73" providerId="LiveId" clId="{A3EABEC0-1206-437E-98EA-E0A5F59013FD}" dt="2024-06-15T05:41:32.750" v="1928" actId="20577"/>
          <ac:spMkLst>
            <pc:docMk/>
            <pc:sldMk cId="881868892" sldId="425"/>
            <ac:spMk id="3" creationId="{C4454389-B6FF-5125-2853-7E3DB934CF9A}"/>
          </ac:spMkLst>
        </pc:spChg>
        <pc:spChg chg="mod">
          <ac:chgData name="Nguyen Bich Ngoc" userId="66b5d03f9f54eb73" providerId="LiveId" clId="{A3EABEC0-1206-437E-98EA-E0A5F59013FD}" dt="2024-06-15T06:48:46.534" v="2711" actId="20577"/>
          <ac:spMkLst>
            <pc:docMk/>
            <pc:sldMk cId="881868892" sldId="425"/>
            <ac:spMk id="4" creationId="{5C02D9FB-27D4-6B30-50AF-FB9944A247AA}"/>
          </ac:spMkLst>
        </pc:spChg>
        <pc:spChg chg="del">
          <ac:chgData name="Nguyen Bich Ngoc" userId="66b5d03f9f54eb73" providerId="LiveId" clId="{A3EABEC0-1206-437E-98EA-E0A5F59013FD}" dt="2024-06-15T05:27:39.890" v="1529" actId="478"/>
          <ac:spMkLst>
            <pc:docMk/>
            <pc:sldMk cId="881868892" sldId="425"/>
            <ac:spMk id="7" creationId="{24CEFB9D-4F12-5FA3-A27F-5D7A827151A9}"/>
          </ac:spMkLst>
        </pc:spChg>
        <pc:spChg chg="del">
          <ac:chgData name="Nguyen Bich Ngoc" userId="66b5d03f9f54eb73" providerId="LiveId" clId="{A3EABEC0-1206-437E-98EA-E0A5F59013FD}" dt="2024-06-15T05:27:44.204" v="1531" actId="478"/>
          <ac:spMkLst>
            <pc:docMk/>
            <pc:sldMk cId="881868892" sldId="425"/>
            <ac:spMk id="9" creationId="{567C8F69-689A-47D9-9621-ADFEB89BBA06}"/>
          </ac:spMkLst>
        </pc:spChg>
        <pc:spChg chg="del">
          <ac:chgData name="Nguyen Bich Ngoc" userId="66b5d03f9f54eb73" providerId="LiveId" clId="{A3EABEC0-1206-437E-98EA-E0A5F59013FD}" dt="2024-06-15T05:27:42.641" v="1530" actId="478"/>
          <ac:spMkLst>
            <pc:docMk/>
            <pc:sldMk cId="881868892" sldId="425"/>
            <ac:spMk id="10" creationId="{3E870502-3B29-BE4B-D954-E86A3C52A6D5}"/>
          </ac:spMkLst>
        </pc:spChg>
        <pc:spChg chg="del">
          <ac:chgData name="Nguyen Bich Ngoc" userId="66b5d03f9f54eb73" providerId="LiveId" clId="{A3EABEC0-1206-437E-98EA-E0A5F59013FD}" dt="2024-06-15T05:27:45.861" v="1532" actId="478"/>
          <ac:spMkLst>
            <pc:docMk/>
            <pc:sldMk cId="881868892" sldId="425"/>
            <ac:spMk id="11" creationId="{514BC310-49D0-F5B6-D513-ECB90D8F044F}"/>
          </ac:spMkLst>
        </pc:spChg>
        <pc:spChg chg="add">
          <ac:chgData name="Nguyen Bich Ngoc" userId="66b5d03f9f54eb73" providerId="LiveId" clId="{A3EABEC0-1206-437E-98EA-E0A5F59013FD}" dt="2024-06-15T05:40:47.246" v="1897"/>
          <ac:spMkLst>
            <pc:docMk/>
            <pc:sldMk cId="881868892" sldId="425"/>
            <ac:spMk id="12" creationId="{2AAB3F30-692B-2C3D-1B43-24C767ADF3C8}"/>
          </ac:spMkLst>
        </pc:spChg>
        <pc:spChg chg="add del mod">
          <ac:chgData name="Nguyen Bich Ngoc" userId="66b5d03f9f54eb73" providerId="LiveId" clId="{A3EABEC0-1206-437E-98EA-E0A5F59013FD}" dt="2024-06-15T05:45:37.614" v="2145" actId="478"/>
          <ac:spMkLst>
            <pc:docMk/>
            <pc:sldMk cId="881868892" sldId="425"/>
            <ac:spMk id="13" creationId="{F6DB4BAC-1C76-E34B-C316-7E6E8FEBDD85}"/>
          </ac:spMkLst>
        </pc:spChg>
        <pc:spChg chg="add del mod">
          <ac:chgData name="Nguyen Bich Ngoc" userId="66b5d03f9f54eb73" providerId="LiveId" clId="{A3EABEC0-1206-437E-98EA-E0A5F59013FD}" dt="2024-06-15T05:45:43.255" v="2146" actId="478"/>
          <ac:spMkLst>
            <pc:docMk/>
            <pc:sldMk cId="881868892" sldId="425"/>
            <ac:spMk id="14" creationId="{CACD0086-90BF-64EC-8F09-D9E6CCF592E4}"/>
          </ac:spMkLst>
        </pc:spChg>
        <pc:spChg chg="add del mod">
          <ac:chgData name="Nguyen Bich Ngoc" userId="66b5d03f9f54eb73" providerId="LiveId" clId="{A3EABEC0-1206-437E-98EA-E0A5F59013FD}" dt="2024-06-15T05:45:32.971" v="2144" actId="478"/>
          <ac:spMkLst>
            <pc:docMk/>
            <pc:sldMk cId="881868892" sldId="425"/>
            <ac:spMk id="15" creationId="{8FF3610B-F9E2-4972-2304-801FA9EAC44C}"/>
          </ac:spMkLst>
        </pc:spChg>
        <pc:spChg chg="add del mod">
          <ac:chgData name="Nguyen Bich Ngoc" userId="66b5d03f9f54eb73" providerId="LiveId" clId="{A3EABEC0-1206-437E-98EA-E0A5F59013FD}" dt="2024-06-15T05:45:48.799" v="2147" actId="478"/>
          <ac:spMkLst>
            <pc:docMk/>
            <pc:sldMk cId="881868892" sldId="425"/>
            <ac:spMk id="16" creationId="{105857BB-4F54-9E73-1F6F-BFB18E0ADF8B}"/>
          </ac:spMkLst>
        </pc:spChg>
        <pc:picChg chg="add mod">
          <ac:chgData name="Nguyen Bich Ngoc" userId="66b5d03f9f54eb73" providerId="LiveId" clId="{A3EABEC0-1206-437E-98EA-E0A5F59013FD}" dt="2024-06-15T05:27:59.667" v="1535" actId="1076"/>
          <ac:picMkLst>
            <pc:docMk/>
            <pc:sldMk cId="881868892" sldId="425"/>
            <ac:picMk id="2" creationId="{0B9B2D79-AD5C-C406-1CDD-3C7BC7409CA7}"/>
          </ac:picMkLst>
        </pc:picChg>
        <pc:picChg chg="del">
          <ac:chgData name="Nguyen Bich Ngoc" userId="66b5d03f9f54eb73" providerId="LiveId" clId="{A3EABEC0-1206-437E-98EA-E0A5F59013FD}" dt="2024-06-15T05:27:38.686" v="1528" actId="478"/>
          <ac:picMkLst>
            <pc:docMk/>
            <pc:sldMk cId="881868892" sldId="425"/>
            <ac:picMk id="6" creationId="{8D5590F6-95CE-AC4E-77EF-3C6E0DA7C60A}"/>
          </ac:picMkLst>
        </pc:picChg>
      </pc:sldChg>
      <pc:sldChg chg="modSp mod modShow">
        <pc:chgData name="Nguyen Bich Ngoc" userId="66b5d03f9f54eb73" providerId="LiveId" clId="{A3EABEC0-1206-437E-98EA-E0A5F59013FD}" dt="2024-06-15T08:45:46.560" v="3178" actId="1035"/>
        <pc:sldMkLst>
          <pc:docMk/>
          <pc:sldMk cId="1836980431" sldId="426"/>
        </pc:sldMkLst>
        <pc:spChg chg="mod">
          <ac:chgData name="Nguyen Bich Ngoc" userId="66b5d03f9f54eb73" providerId="LiveId" clId="{A3EABEC0-1206-437E-98EA-E0A5F59013FD}" dt="2024-06-15T06:50:26.821" v="2859" actId="20577"/>
          <ac:spMkLst>
            <pc:docMk/>
            <pc:sldMk cId="1836980431" sldId="426"/>
            <ac:spMk id="4" creationId="{4AA0E047-9ED4-336B-E120-7127138BCDAF}"/>
          </ac:spMkLst>
        </pc:spChg>
        <pc:spChg chg="mod">
          <ac:chgData name="Nguyen Bich Ngoc" userId="66b5d03f9f54eb73" providerId="LiveId" clId="{A3EABEC0-1206-437E-98EA-E0A5F59013FD}" dt="2024-06-15T08:45:46.560" v="3178" actId="1035"/>
          <ac:spMkLst>
            <pc:docMk/>
            <pc:sldMk cId="1836980431" sldId="426"/>
            <ac:spMk id="8" creationId="{82188A3B-C52A-EED7-0FF3-F65A42A7E716}"/>
          </ac:spMkLst>
        </pc:spChg>
      </pc:sldChg>
      <pc:sldChg chg="delSp modSp mod">
        <pc:chgData name="Nguyen Bich Ngoc" userId="66b5d03f9f54eb73" providerId="LiveId" clId="{A3EABEC0-1206-437E-98EA-E0A5F59013FD}" dt="2024-06-15T06:49:09.055" v="2747" actId="20577"/>
        <pc:sldMkLst>
          <pc:docMk/>
          <pc:sldMk cId="3868885742" sldId="427"/>
        </pc:sldMkLst>
        <pc:spChg chg="mod">
          <ac:chgData name="Nguyen Bich Ngoc" userId="66b5d03f9f54eb73" providerId="LiveId" clId="{A3EABEC0-1206-437E-98EA-E0A5F59013FD}" dt="2024-06-15T05:47:43.108" v="2153" actId="5793"/>
          <ac:spMkLst>
            <pc:docMk/>
            <pc:sldMk cId="3868885742" sldId="427"/>
            <ac:spMk id="3" creationId="{451A1A45-7461-AB0D-D051-DE0A7AC6066C}"/>
          </ac:spMkLst>
        </pc:spChg>
        <pc:spChg chg="mod">
          <ac:chgData name="Nguyen Bich Ngoc" userId="66b5d03f9f54eb73" providerId="LiveId" clId="{A3EABEC0-1206-437E-98EA-E0A5F59013FD}" dt="2024-06-15T06:49:09.055" v="2747" actId="20577"/>
          <ac:spMkLst>
            <pc:docMk/>
            <pc:sldMk cId="3868885742" sldId="427"/>
            <ac:spMk id="4" creationId="{9A1074FB-3705-E537-F073-E28D172547C7}"/>
          </ac:spMkLst>
        </pc:spChg>
        <pc:picChg chg="del">
          <ac:chgData name="Nguyen Bich Ngoc" userId="66b5d03f9f54eb73" providerId="LiveId" clId="{A3EABEC0-1206-437E-98EA-E0A5F59013FD}" dt="2024-06-15T05:47:35.378" v="2150" actId="478"/>
          <ac:picMkLst>
            <pc:docMk/>
            <pc:sldMk cId="3868885742" sldId="427"/>
            <ac:picMk id="6" creationId="{A9918E15-819A-E4F4-F4D4-9D073AB3791C}"/>
          </ac:picMkLst>
        </pc:picChg>
        <pc:picChg chg="del">
          <ac:chgData name="Nguyen Bich Ngoc" userId="66b5d03f9f54eb73" providerId="LiveId" clId="{A3EABEC0-1206-437E-98EA-E0A5F59013FD}" dt="2024-06-15T05:47:37.546" v="2151" actId="478"/>
          <ac:picMkLst>
            <pc:docMk/>
            <pc:sldMk cId="3868885742" sldId="427"/>
            <ac:picMk id="7" creationId="{97C2EAAB-4BD6-F9A6-71B0-54471C854FBE}"/>
          </ac:picMkLst>
        </pc:picChg>
      </pc:sldChg>
      <pc:sldChg chg="delSp modSp mod">
        <pc:chgData name="Nguyen Bich Ngoc" userId="66b5d03f9f54eb73" providerId="LiveId" clId="{A3EABEC0-1206-437E-98EA-E0A5F59013FD}" dt="2024-06-15T06:49:35.792" v="2787" actId="20577"/>
        <pc:sldMkLst>
          <pc:docMk/>
          <pc:sldMk cId="471457874" sldId="431"/>
        </pc:sldMkLst>
        <pc:spChg chg="mod">
          <ac:chgData name="Nguyen Bich Ngoc" userId="66b5d03f9f54eb73" providerId="LiveId" clId="{A3EABEC0-1206-437E-98EA-E0A5F59013FD}" dt="2024-06-15T06:49:35.792" v="2787" actId="20577"/>
          <ac:spMkLst>
            <pc:docMk/>
            <pc:sldMk cId="471457874" sldId="431"/>
            <ac:spMk id="4" creationId="{AB2D03E2-029D-4D82-1341-1A89CACA2B1C}"/>
          </ac:spMkLst>
        </pc:spChg>
        <pc:spChg chg="mod">
          <ac:chgData name="Nguyen Bich Ngoc" userId="66b5d03f9f54eb73" providerId="LiveId" clId="{A3EABEC0-1206-437E-98EA-E0A5F59013FD}" dt="2024-06-15T05:53:49.693" v="2266" actId="20577"/>
          <ac:spMkLst>
            <pc:docMk/>
            <pc:sldMk cId="471457874" sldId="431"/>
            <ac:spMk id="9" creationId="{93118190-E67E-3CDA-9960-6FD68F7A7E87}"/>
          </ac:spMkLst>
        </pc:spChg>
        <pc:picChg chg="del">
          <ac:chgData name="Nguyen Bich Ngoc" userId="66b5d03f9f54eb73" providerId="LiveId" clId="{A3EABEC0-1206-437E-98EA-E0A5F59013FD}" dt="2024-06-15T05:48:39.889" v="2154" actId="478"/>
          <ac:picMkLst>
            <pc:docMk/>
            <pc:sldMk cId="471457874" sldId="431"/>
            <ac:picMk id="6" creationId="{E9A65508-D5FC-5F42-B50E-60890146EF92}"/>
          </ac:picMkLst>
        </pc:picChg>
        <pc:picChg chg="del">
          <ac:chgData name="Nguyen Bich Ngoc" userId="66b5d03f9f54eb73" providerId="LiveId" clId="{A3EABEC0-1206-437E-98EA-E0A5F59013FD}" dt="2024-06-15T05:48:42.140" v="2155" actId="478"/>
          <ac:picMkLst>
            <pc:docMk/>
            <pc:sldMk cId="471457874" sldId="431"/>
            <ac:picMk id="7" creationId="{FEF8E01A-9E23-92E6-AE69-11CC4EF1A92E}"/>
          </ac:picMkLst>
        </pc:picChg>
      </pc:sldChg>
      <pc:sldChg chg="modSp mod">
        <pc:chgData name="Nguyen Bich Ngoc" userId="66b5d03f9f54eb73" providerId="LiveId" clId="{A3EABEC0-1206-437E-98EA-E0A5F59013FD}" dt="2024-06-15T06:49:25.306" v="2775" actId="20577"/>
        <pc:sldMkLst>
          <pc:docMk/>
          <pc:sldMk cId="1699482665" sldId="432"/>
        </pc:sldMkLst>
        <pc:spChg chg="mod">
          <ac:chgData name="Nguyen Bich Ngoc" userId="66b5d03f9f54eb73" providerId="LiveId" clId="{A3EABEC0-1206-437E-98EA-E0A5F59013FD}" dt="2024-06-15T06:49:25.306" v="2775" actId="20577"/>
          <ac:spMkLst>
            <pc:docMk/>
            <pc:sldMk cId="1699482665" sldId="432"/>
            <ac:spMk id="4" creationId="{9A1074FB-3705-E537-F073-E28D172547C7}"/>
          </ac:spMkLst>
        </pc:spChg>
      </pc:sldChg>
      <pc:sldChg chg="del mod modShow">
        <pc:chgData name="Nguyen Bich Ngoc" userId="66b5d03f9f54eb73" providerId="LiveId" clId="{A3EABEC0-1206-437E-98EA-E0A5F59013FD}" dt="2024-06-15T16:00:20.555" v="4904" actId="47"/>
        <pc:sldMkLst>
          <pc:docMk/>
          <pc:sldMk cId="2035650419" sldId="433"/>
        </pc:sldMkLst>
      </pc:sldChg>
      <pc:sldChg chg="modSp mod modShow">
        <pc:chgData name="Nguyen Bich Ngoc" userId="66b5d03f9f54eb73" providerId="LiveId" clId="{A3EABEC0-1206-437E-98EA-E0A5F59013FD}" dt="2024-06-15T16:19:00.464" v="5072" actId="1076"/>
        <pc:sldMkLst>
          <pc:docMk/>
          <pc:sldMk cId="2435311548" sldId="434"/>
        </pc:sldMkLst>
        <pc:spChg chg="mod">
          <ac:chgData name="Nguyen Bich Ngoc" userId="66b5d03f9f54eb73" providerId="LiveId" clId="{A3EABEC0-1206-437E-98EA-E0A5F59013FD}" dt="2024-06-15T15:59:23.616" v="4890" actId="20577"/>
          <ac:spMkLst>
            <pc:docMk/>
            <pc:sldMk cId="2435311548" sldId="434"/>
            <ac:spMk id="2" creationId="{4DDACBE7-CF92-CA71-C919-1F9AEFA62551}"/>
          </ac:spMkLst>
        </pc:spChg>
        <pc:spChg chg="mod">
          <ac:chgData name="Nguyen Bich Ngoc" userId="66b5d03f9f54eb73" providerId="LiveId" clId="{A3EABEC0-1206-437E-98EA-E0A5F59013FD}" dt="2024-06-15T15:59:36.260" v="4902" actId="20577"/>
          <ac:spMkLst>
            <pc:docMk/>
            <pc:sldMk cId="2435311548" sldId="434"/>
            <ac:spMk id="4" creationId="{1B2EC6F5-17B9-4A35-64A4-0FD51FA981F4}"/>
          </ac:spMkLst>
        </pc:spChg>
        <pc:spChg chg="mod">
          <ac:chgData name="Nguyen Bich Ngoc" userId="66b5d03f9f54eb73" providerId="LiveId" clId="{A3EABEC0-1206-437E-98EA-E0A5F59013FD}" dt="2024-06-15T16:19:00.464" v="5072" actId="1076"/>
          <ac:spMkLst>
            <pc:docMk/>
            <pc:sldMk cId="2435311548" sldId="434"/>
            <ac:spMk id="11" creationId="{C65B6809-5F80-B8E4-F501-FE224A91C66F}"/>
          </ac:spMkLst>
        </pc:spChg>
      </pc:sldChg>
      <pc:sldChg chg="modSp mod modNotesTx">
        <pc:chgData name="Nguyen Bich Ngoc" userId="66b5d03f9f54eb73" providerId="LiveId" clId="{A3EABEC0-1206-437E-98EA-E0A5F59013FD}" dt="2024-06-15T02:49:27.840" v="1178"/>
        <pc:sldMkLst>
          <pc:docMk/>
          <pc:sldMk cId="52589793" sldId="439"/>
        </pc:sldMkLst>
        <pc:spChg chg="mod">
          <ac:chgData name="Nguyen Bich Ngoc" userId="66b5d03f9f54eb73" providerId="LiveId" clId="{A3EABEC0-1206-437E-98EA-E0A5F59013FD}" dt="2024-06-15T02:48:16.432" v="1177" actId="20577"/>
          <ac:spMkLst>
            <pc:docMk/>
            <pc:sldMk cId="52589793" sldId="439"/>
            <ac:spMk id="4" creationId="{6A5620EC-A453-D241-B06C-B20C52B32AE9}"/>
          </ac:spMkLst>
        </pc:spChg>
      </pc:sldChg>
      <pc:sldChg chg="addSp delSp modSp mod modNotesTx">
        <pc:chgData name="Nguyen Bich Ngoc" userId="66b5d03f9f54eb73" providerId="LiveId" clId="{A3EABEC0-1206-437E-98EA-E0A5F59013FD}" dt="2024-06-15T05:34:05.878" v="1564" actId="20577"/>
        <pc:sldMkLst>
          <pc:docMk/>
          <pc:sldMk cId="3625270289" sldId="442"/>
        </pc:sldMkLst>
        <pc:spChg chg="mod">
          <ac:chgData name="Nguyen Bich Ngoc" userId="66b5d03f9f54eb73" providerId="LiveId" clId="{A3EABEC0-1206-437E-98EA-E0A5F59013FD}" dt="2024-06-15T05:34:05.878" v="1564" actId="20577"/>
          <ac:spMkLst>
            <pc:docMk/>
            <pc:sldMk cId="3625270289" sldId="442"/>
            <ac:spMk id="4" creationId="{6A5620EC-A453-D241-B06C-B20C52B32AE9}"/>
          </ac:spMkLst>
        </pc:spChg>
        <pc:picChg chg="add mod">
          <ac:chgData name="Nguyen Bich Ngoc" userId="66b5d03f9f54eb73" providerId="LiveId" clId="{A3EABEC0-1206-437E-98EA-E0A5F59013FD}" dt="2024-06-15T05:24:08.779" v="1526" actId="1037"/>
          <ac:picMkLst>
            <pc:docMk/>
            <pc:sldMk cId="3625270289" sldId="442"/>
            <ac:picMk id="6" creationId="{1DF3285E-41B1-C172-8BE3-25483F3EDB1E}"/>
          </ac:picMkLst>
        </pc:picChg>
        <pc:picChg chg="del">
          <ac:chgData name="Nguyen Bich Ngoc" userId="66b5d03f9f54eb73" providerId="LiveId" clId="{A3EABEC0-1206-437E-98EA-E0A5F59013FD}" dt="2024-06-15T05:23:41.877" v="1475" actId="478"/>
          <ac:picMkLst>
            <pc:docMk/>
            <pc:sldMk cId="3625270289" sldId="442"/>
            <ac:picMk id="7" creationId="{013AE4C6-3D08-5566-C529-790BEF76D5F0}"/>
          </ac:picMkLst>
        </pc:picChg>
        <pc:picChg chg="del">
          <ac:chgData name="Nguyen Bich Ngoc" userId="66b5d03f9f54eb73" providerId="LiveId" clId="{A3EABEC0-1206-437E-98EA-E0A5F59013FD}" dt="2024-06-15T02:49:47.711" v="1179" actId="478"/>
          <ac:picMkLst>
            <pc:docMk/>
            <pc:sldMk cId="3625270289" sldId="442"/>
            <ac:picMk id="8" creationId="{5408FD53-282C-6738-BE44-EAFE95600A81}"/>
          </ac:picMkLst>
        </pc:picChg>
        <pc:picChg chg="del">
          <ac:chgData name="Nguyen Bich Ngoc" userId="66b5d03f9f54eb73" providerId="LiveId" clId="{A3EABEC0-1206-437E-98EA-E0A5F59013FD}" dt="2024-06-15T02:49:50.461" v="1180" actId="478"/>
          <ac:picMkLst>
            <pc:docMk/>
            <pc:sldMk cId="3625270289" sldId="442"/>
            <ac:picMk id="9" creationId="{B32895B5-DA0D-6B90-02C8-4A35AB4FD51A}"/>
          </ac:picMkLst>
        </pc:picChg>
        <pc:picChg chg="add del mod">
          <ac:chgData name="Nguyen Bich Ngoc" userId="66b5d03f9f54eb73" providerId="LiveId" clId="{A3EABEC0-1206-437E-98EA-E0A5F59013FD}" dt="2024-06-15T02:50:31.322" v="1187" actId="478"/>
          <ac:picMkLst>
            <pc:docMk/>
            <pc:sldMk cId="3625270289" sldId="442"/>
            <ac:picMk id="10" creationId="{AE9D7275-3BAC-820E-454E-B7EB756FEE7A}"/>
          </ac:picMkLst>
        </pc:picChg>
        <pc:picChg chg="add mod">
          <ac:chgData name="Nguyen Bich Ngoc" userId="66b5d03f9f54eb73" providerId="LiveId" clId="{A3EABEC0-1206-437E-98EA-E0A5F59013FD}" dt="2024-06-15T05:24:08.779" v="1526" actId="1037"/>
          <ac:picMkLst>
            <pc:docMk/>
            <pc:sldMk cId="3625270289" sldId="442"/>
            <ac:picMk id="11" creationId="{C1DC873C-5B3E-830F-ACC0-1504ABB1CD75}"/>
          </ac:picMkLst>
        </pc:picChg>
        <pc:picChg chg="add mod">
          <ac:chgData name="Nguyen Bich Ngoc" userId="66b5d03f9f54eb73" providerId="LiveId" clId="{A3EABEC0-1206-437E-98EA-E0A5F59013FD}" dt="2024-06-15T05:23:58.446" v="1496" actId="1037"/>
          <ac:picMkLst>
            <pc:docMk/>
            <pc:sldMk cId="3625270289" sldId="442"/>
            <ac:picMk id="12" creationId="{F0A2F609-B2AD-28FE-726A-6E38C565E58E}"/>
          </ac:picMkLst>
        </pc:picChg>
      </pc:sldChg>
      <pc:sldChg chg="del">
        <pc:chgData name="Nguyen Bich Ngoc" userId="66b5d03f9f54eb73" providerId="LiveId" clId="{A3EABEC0-1206-437E-98EA-E0A5F59013FD}" dt="2024-06-15T02:56:25.789" v="1401" actId="47"/>
        <pc:sldMkLst>
          <pc:docMk/>
          <pc:sldMk cId="3494285094" sldId="443"/>
        </pc:sldMkLst>
      </pc:sldChg>
      <pc:sldChg chg="modSp mod">
        <pc:chgData name="Nguyen Bich Ngoc" userId="66b5d03f9f54eb73" providerId="LiveId" clId="{A3EABEC0-1206-437E-98EA-E0A5F59013FD}" dt="2024-06-15T05:33:57.683" v="1552" actId="20577"/>
        <pc:sldMkLst>
          <pc:docMk/>
          <pc:sldMk cId="3593829606" sldId="444"/>
        </pc:sldMkLst>
        <pc:spChg chg="mod">
          <ac:chgData name="Nguyen Bich Ngoc" userId="66b5d03f9f54eb73" providerId="LiveId" clId="{A3EABEC0-1206-437E-98EA-E0A5F59013FD}" dt="2024-06-15T05:33:57.683" v="1552" actId="20577"/>
          <ac:spMkLst>
            <pc:docMk/>
            <pc:sldMk cId="3593829606" sldId="444"/>
            <ac:spMk id="4" creationId="{6A5620EC-A453-D241-B06C-B20C52B32AE9}"/>
          </ac:spMkLst>
        </pc:spChg>
      </pc:sldChg>
      <pc:sldChg chg="modSp mod">
        <pc:chgData name="Nguyen Bich Ngoc" userId="66b5d03f9f54eb73" providerId="LiveId" clId="{A3EABEC0-1206-437E-98EA-E0A5F59013FD}" dt="2024-06-15T05:34:41.467" v="1614" actId="20577"/>
        <pc:sldMkLst>
          <pc:docMk/>
          <pc:sldMk cId="1471341355" sldId="445"/>
        </pc:sldMkLst>
        <pc:spChg chg="mod">
          <ac:chgData name="Nguyen Bich Ngoc" userId="66b5d03f9f54eb73" providerId="LiveId" clId="{A3EABEC0-1206-437E-98EA-E0A5F59013FD}" dt="2024-06-15T05:34:41.467" v="1614" actId="20577"/>
          <ac:spMkLst>
            <pc:docMk/>
            <pc:sldMk cId="1471341355" sldId="445"/>
            <ac:spMk id="4" creationId="{6A5620EC-A453-D241-B06C-B20C52B32AE9}"/>
          </ac:spMkLst>
        </pc:spChg>
      </pc:sldChg>
      <pc:sldChg chg="modSp mod">
        <pc:chgData name="Nguyen Bich Ngoc" userId="66b5d03f9f54eb73" providerId="LiveId" clId="{A3EABEC0-1206-437E-98EA-E0A5F59013FD}" dt="2024-06-15T05:34:34.747" v="1602" actId="20577"/>
        <pc:sldMkLst>
          <pc:docMk/>
          <pc:sldMk cId="1861946387" sldId="446"/>
        </pc:sldMkLst>
        <pc:spChg chg="mod">
          <ac:chgData name="Nguyen Bich Ngoc" userId="66b5d03f9f54eb73" providerId="LiveId" clId="{A3EABEC0-1206-437E-98EA-E0A5F59013FD}" dt="2024-06-15T05:34:34.747" v="1602" actId="20577"/>
          <ac:spMkLst>
            <pc:docMk/>
            <pc:sldMk cId="1861946387" sldId="446"/>
            <ac:spMk id="4" creationId="{6A5620EC-A453-D241-B06C-B20C52B32AE9}"/>
          </ac:spMkLst>
        </pc:spChg>
        <pc:graphicFrameChg chg="mod">
          <ac:chgData name="Nguyen Bich Ngoc" userId="66b5d03f9f54eb73" providerId="LiveId" clId="{A3EABEC0-1206-437E-98EA-E0A5F59013FD}" dt="2024-06-15T02:56:46.349" v="1403" actId="1076"/>
          <ac:graphicFrameMkLst>
            <pc:docMk/>
            <pc:sldMk cId="1861946387" sldId="446"/>
            <ac:graphicFrameMk id="6" creationId="{7050A76F-950D-58ED-A797-91DFA1D7FE94}"/>
          </ac:graphicFrameMkLst>
        </pc:graphicFrameChg>
      </pc:sldChg>
      <pc:sldChg chg="modSp mod">
        <pc:chgData name="Nguyen Bich Ngoc" userId="66b5d03f9f54eb73" providerId="LiveId" clId="{A3EABEC0-1206-437E-98EA-E0A5F59013FD}" dt="2024-06-15T06:48:39.695" v="2699" actId="20577"/>
        <pc:sldMkLst>
          <pc:docMk/>
          <pc:sldMk cId="2351946813" sldId="447"/>
        </pc:sldMkLst>
        <pc:spChg chg="mod">
          <ac:chgData name="Nguyen Bich Ngoc" userId="66b5d03f9f54eb73" providerId="LiveId" clId="{A3EABEC0-1206-437E-98EA-E0A5F59013FD}" dt="2024-06-15T06:48:39.695" v="2699" actId="20577"/>
          <ac:spMkLst>
            <pc:docMk/>
            <pc:sldMk cId="2351946813" sldId="447"/>
            <ac:spMk id="4" creationId="{FF96C793-81B6-AF40-4E92-4D57C2AFBC5E}"/>
          </ac:spMkLst>
        </pc:spChg>
      </pc:sldChg>
      <pc:sldChg chg="modSp mod">
        <pc:chgData name="Nguyen Bich Ngoc" userId="66b5d03f9f54eb73" providerId="LiveId" clId="{A3EABEC0-1206-437E-98EA-E0A5F59013FD}" dt="2024-06-15T06:49:47.407" v="2799" actId="20577"/>
        <pc:sldMkLst>
          <pc:docMk/>
          <pc:sldMk cId="4144861085" sldId="448"/>
        </pc:sldMkLst>
        <pc:spChg chg="mod">
          <ac:chgData name="Nguyen Bich Ngoc" userId="66b5d03f9f54eb73" providerId="LiveId" clId="{A3EABEC0-1206-437E-98EA-E0A5F59013FD}" dt="2024-06-15T06:49:47.407" v="2799" actId="20577"/>
          <ac:spMkLst>
            <pc:docMk/>
            <pc:sldMk cId="4144861085" sldId="448"/>
            <ac:spMk id="4" creationId="{977A0232-D9BF-4DF4-22D7-D32D3F45BEC3}"/>
          </ac:spMkLst>
        </pc:spChg>
      </pc:sldChg>
      <pc:sldChg chg="add ord">
        <pc:chgData name="Nguyen Bich Ngoc" userId="66b5d03f9f54eb73" providerId="LiveId" clId="{A3EABEC0-1206-437E-98EA-E0A5F59013FD}" dt="2024-06-14T08:55:43.766" v="741"/>
        <pc:sldMkLst>
          <pc:docMk/>
          <pc:sldMk cId="2490259544" sldId="450"/>
        </pc:sldMkLst>
      </pc:sldChg>
      <pc:sldChg chg="addSp delSp modSp add mod">
        <pc:chgData name="Nguyen Bich Ngoc" userId="66b5d03f9f54eb73" providerId="LiveId" clId="{A3EABEC0-1206-437E-98EA-E0A5F59013FD}" dt="2024-06-14T09:12:17.275" v="898" actId="478"/>
        <pc:sldMkLst>
          <pc:docMk/>
          <pc:sldMk cId="1365287355" sldId="451"/>
        </pc:sldMkLst>
        <pc:spChg chg="add mod">
          <ac:chgData name="Nguyen Bich Ngoc" userId="66b5d03f9f54eb73" providerId="LiveId" clId="{A3EABEC0-1206-437E-98EA-E0A5F59013FD}" dt="2024-06-14T09:12:14.468" v="897" actId="1582"/>
          <ac:spMkLst>
            <pc:docMk/>
            <pc:sldMk cId="1365287355" sldId="451"/>
            <ac:spMk id="6" creationId="{0C398771-1721-09A8-7549-8549C69E6A9A}"/>
          </ac:spMkLst>
        </pc:spChg>
        <pc:cxnChg chg="del">
          <ac:chgData name="Nguyen Bich Ngoc" userId="66b5d03f9f54eb73" providerId="LiveId" clId="{A3EABEC0-1206-437E-98EA-E0A5F59013FD}" dt="2024-06-14T09:12:17.275" v="898" actId="478"/>
          <ac:cxnSpMkLst>
            <pc:docMk/>
            <pc:sldMk cId="1365287355" sldId="451"/>
            <ac:cxnSpMk id="18" creationId="{5B8CAE91-C736-0DA9-F455-269F0AEACD41}"/>
          </ac:cxnSpMkLst>
        </pc:cxnChg>
      </pc:sldChg>
      <pc:sldChg chg="addSp delSp modSp add mod chgLayout">
        <pc:chgData name="Nguyen Bich Ngoc" userId="66b5d03f9f54eb73" providerId="LiveId" clId="{A3EABEC0-1206-437E-98EA-E0A5F59013FD}" dt="2024-06-14T09:19:43.558" v="1101" actId="20577"/>
        <pc:sldMkLst>
          <pc:docMk/>
          <pc:sldMk cId="4123458631" sldId="452"/>
        </pc:sldMkLst>
        <pc:spChg chg="mod ord">
          <ac:chgData name="Nguyen Bich Ngoc" userId="66b5d03f9f54eb73" providerId="LiveId" clId="{A3EABEC0-1206-437E-98EA-E0A5F59013FD}" dt="2024-06-14T09:18:20.629" v="956" actId="700"/>
          <ac:spMkLst>
            <pc:docMk/>
            <pc:sldMk cId="4123458631" sldId="452"/>
            <ac:spMk id="2" creationId="{14CFACE1-667C-97B6-845D-E8FDE4FECE67}"/>
          </ac:spMkLst>
        </pc:spChg>
        <pc:spChg chg="del">
          <ac:chgData name="Nguyen Bich Ngoc" userId="66b5d03f9f54eb73" providerId="LiveId" clId="{A3EABEC0-1206-437E-98EA-E0A5F59013FD}" dt="2024-06-14T09:17:44.181" v="909" actId="478"/>
          <ac:spMkLst>
            <pc:docMk/>
            <pc:sldMk cId="4123458631" sldId="452"/>
            <ac:spMk id="3" creationId="{D3AF7CA9-6F9B-D8C0-FF8A-5B6A814F20A0}"/>
          </ac:spMkLst>
        </pc:spChg>
        <pc:spChg chg="mod ord">
          <ac:chgData name="Nguyen Bich Ngoc" userId="66b5d03f9f54eb73" providerId="LiveId" clId="{A3EABEC0-1206-437E-98EA-E0A5F59013FD}" dt="2024-06-14T09:18:20.629" v="956" actId="700"/>
          <ac:spMkLst>
            <pc:docMk/>
            <pc:sldMk cId="4123458631" sldId="452"/>
            <ac:spMk id="4" creationId="{D0CEDD06-3EE6-92AC-A987-F59CD30AAA48}"/>
          </ac:spMkLst>
        </pc:spChg>
        <pc:spChg chg="mod ord">
          <ac:chgData name="Nguyen Bich Ngoc" userId="66b5d03f9f54eb73" providerId="LiveId" clId="{A3EABEC0-1206-437E-98EA-E0A5F59013FD}" dt="2024-06-14T09:18:20.629" v="956" actId="700"/>
          <ac:spMkLst>
            <pc:docMk/>
            <pc:sldMk cId="4123458631" sldId="452"/>
            <ac:spMk id="5" creationId="{00EEF30A-42F2-3C8E-EA3A-5B275737116C}"/>
          </ac:spMkLst>
        </pc:spChg>
        <pc:spChg chg="del">
          <ac:chgData name="Nguyen Bich Ngoc" userId="66b5d03f9f54eb73" providerId="LiveId" clId="{A3EABEC0-1206-437E-98EA-E0A5F59013FD}" dt="2024-06-14T09:17:44.181" v="909" actId="478"/>
          <ac:spMkLst>
            <pc:docMk/>
            <pc:sldMk cId="4123458631" sldId="452"/>
            <ac:spMk id="6" creationId="{0C398771-1721-09A8-7549-8549C69E6A9A}"/>
          </ac:spMkLst>
        </pc:spChg>
        <pc:spChg chg="add mod ord">
          <ac:chgData name="Nguyen Bich Ngoc" userId="66b5d03f9f54eb73" providerId="LiveId" clId="{A3EABEC0-1206-437E-98EA-E0A5F59013FD}" dt="2024-06-14T09:19:43.558" v="1101" actId="20577"/>
          <ac:spMkLst>
            <pc:docMk/>
            <pc:sldMk cId="4123458631" sldId="452"/>
            <ac:spMk id="8" creationId="{40B23D0D-14BA-13ED-AF76-FDBEC983BF5D}"/>
          </ac:spMkLst>
        </pc:spChg>
        <pc:spChg chg="del mod">
          <ac:chgData name="Nguyen Bich Ngoc" userId="66b5d03f9f54eb73" providerId="LiveId" clId="{A3EABEC0-1206-437E-98EA-E0A5F59013FD}" dt="2024-06-14T09:19:04.236" v="1098" actId="478"/>
          <ac:spMkLst>
            <pc:docMk/>
            <pc:sldMk cId="4123458631" sldId="452"/>
            <ac:spMk id="27" creationId="{40D44A11-A838-8312-BB25-F8375F93492E}"/>
          </ac:spMkLst>
        </pc:spChg>
        <pc:picChg chg="del">
          <ac:chgData name="Nguyen Bich Ngoc" userId="66b5d03f9f54eb73" providerId="LiveId" clId="{A3EABEC0-1206-437E-98EA-E0A5F59013FD}" dt="2024-06-14T09:17:46.743" v="910" actId="478"/>
          <ac:picMkLst>
            <pc:docMk/>
            <pc:sldMk cId="4123458631" sldId="452"/>
            <ac:picMk id="7" creationId="{3023DDD3-F2FB-C4CC-8D24-5720199BB8BE}"/>
          </ac:picMkLst>
        </pc:picChg>
        <pc:cxnChg chg="del">
          <ac:chgData name="Nguyen Bich Ngoc" userId="66b5d03f9f54eb73" providerId="LiveId" clId="{A3EABEC0-1206-437E-98EA-E0A5F59013FD}" dt="2024-06-14T09:17:44.181" v="909" actId="478"/>
          <ac:cxnSpMkLst>
            <pc:docMk/>
            <pc:sldMk cId="4123458631" sldId="452"/>
            <ac:cxnSpMk id="15" creationId="{9FE0067C-38A4-022B-C2AB-93650D6427F3}"/>
          </ac:cxnSpMkLst>
        </pc:cxnChg>
        <pc:cxnChg chg="del">
          <ac:chgData name="Nguyen Bich Ngoc" userId="66b5d03f9f54eb73" providerId="LiveId" clId="{A3EABEC0-1206-437E-98EA-E0A5F59013FD}" dt="2024-06-14T09:17:44.181" v="909" actId="478"/>
          <ac:cxnSpMkLst>
            <pc:docMk/>
            <pc:sldMk cId="4123458631" sldId="452"/>
            <ac:cxnSpMk id="16" creationId="{8D685D8F-42F8-DFBC-10BB-3B830EBA4A9F}"/>
          </ac:cxnSpMkLst>
        </pc:cxnChg>
        <pc:cxnChg chg="del">
          <ac:chgData name="Nguyen Bich Ngoc" userId="66b5d03f9f54eb73" providerId="LiveId" clId="{A3EABEC0-1206-437E-98EA-E0A5F59013FD}" dt="2024-06-14T09:17:44.181" v="909" actId="478"/>
          <ac:cxnSpMkLst>
            <pc:docMk/>
            <pc:sldMk cId="4123458631" sldId="452"/>
            <ac:cxnSpMk id="20" creationId="{18352F9C-BBC2-7626-D4B4-126D1C53EC89}"/>
          </ac:cxnSpMkLst>
        </pc:cxnChg>
        <pc:cxnChg chg="del">
          <ac:chgData name="Nguyen Bich Ngoc" userId="66b5d03f9f54eb73" providerId="LiveId" clId="{A3EABEC0-1206-437E-98EA-E0A5F59013FD}" dt="2024-06-14T09:17:44.181" v="909" actId="478"/>
          <ac:cxnSpMkLst>
            <pc:docMk/>
            <pc:sldMk cId="4123458631" sldId="452"/>
            <ac:cxnSpMk id="22" creationId="{0E2B8977-7116-2894-5CEB-6F68EB730879}"/>
          </ac:cxnSpMkLst>
        </pc:cxnChg>
      </pc:sldChg>
      <pc:sldChg chg="add">
        <pc:chgData name="Nguyen Bich Ngoc" userId="66b5d03f9f54eb73" providerId="LiveId" clId="{A3EABEC0-1206-437E-98EA-E0A5F59013FD}" dt="2024-06-14T09:19:37.176" v="1100" actId="2890"/>
        <pc:sldMkLst>
          <pc:docMk/>
          <pc:sldMk cId="3462171249" sldId="453"/>
        </pc:sldMkLst>
      </pc:sldChg>
      <pc:sldChg chg="modSp add mod">
        <pc:chgData name="Nguyen Bich Ngoc" userId="66b5d03f9f54eb73" providerId="LiveId" clId="{A3EABEC0-1206-437E-98EA-E0A5F59013FD}" dt="2024-06-15T05:34:25.730" v="1588" actId="20577"/>
        <pc:sldMkLst>
          <pc:docMk/>
          <pc:sldMk cId="2721655390" sldId="454"/>
        </pc:sldMkLst>
        <pc:spChg chg="mod">
          <ac:chgData name="Nguyen Bich Ngoc" userId="66b5d03f9f54eb73" providerId="LiveId" clId="{A3EABEC0-1206-437E-98EA-E0A5F59013FD}" dt="2024-06-15T02:56:06.027" v="1400" actId="20577"/>
          <ac:spMkLst>
            <pc:docMk/>
            <pc:sldMk cId="2721655390" sldId="454"/>
            <ac:spMk id="3" creationId="{7488FC6F-1AB1-1766-E860-21D4B5A6FF6B}"/>
          </ac:spMkLst>
        </pc:spChg>
        <pc:spChg chg="mod">
          <ac:chgData name="Nguyen Bich Ngoc" userId="66b5d03f9f54eb73" providerId="LiveId" clId="{A3EABEC0-1206-437E-98EA-E0A5F59013FD}" dt="2024-06-15T05:34:25.730" v="1588" actId="20577"/>
          <ac:spMkLst>
            <pc:docMk/>
            <pc:sldMk cId="2721655390" sldId="454"/>
            <ac:spMk id="4" creationId="{22B6A756-D4AA-7F86-3395-F912CA138159}"/>
          </ac:spMkLst>
        </pc:spChg>
      </pc:sldChg>
      <pc:sldChg chg="add del">
        <pc:chgData name="Nguyen Bich Ngoc" userId="66b5d03f9f54eb73" providerId="LiveId" clId="{A3EABEC0-1206-437E-98EA-E0A5F59013FD}" dt="2024-06-15T05:45:22.866" v="2143" actId="47"/>
        <pc:sldMkLst>
          <pc:docMk/>
          <pc:sldMk cId="3105606040" sldId="455"/>
        </pc:sldMkLst>
      </pc:sldChg>
      <pc:sldChg chg="modSp add mod">
        <pc:chgData name="Nguyen Bich Ngoc" userId="66b5d03f9f54eb73" providerId="LiveId" clId="{A3EABEC0-1206-437E-98EA-E0A5F59013FD}" dt="2024-06-15T06:48:54.013" v="2723" actId="20577"/>
        <pc:sldMkLst>
          <pc:docMk/>
          <pc:sldMk cId="3488991909" sldId="456"/>
        </pc:sldMkLst>
        <pc:spChg chg="mod">
          <ac:chgData name="Nguyen Bich Ngoc" userId="66b5d03f9f54eb73" providerId="LiveId" clId="{A3EABEC0-1206-437E-98EA-E0A5F59013FD}" dt="2024-06-15T06:48:54.013" v="2723" actId="20577"/>
          <ac:spMkLst>
            <pc:docMk/>
            <pc:sldMk cId="3488991909" sldId="456"/>
            <ac:spMk id="4" creationId="{5C02D9FB-27D4-6B30-50AF-FB9944A247AA}"/>
          </ac:spMkLst>
        </pc:spChg>
      </pc:sldChg>
      <pc:sldChg chg="modSp add mod modShow">
        <pc:chgData name="Nguyen Bich Ngoc" userId="66b5d03f9f54eb73" providerId="LiveId" clId="{A3EABEC0-1206-437E-98EA-E0A5F59013FD}" dt="2024-06-15T06:49:18.079" v="2759" actId="20577"/>
        <pc:sldMkLst>
          <pc:docMk/>
          <pc:sldMk cId="3123605041" sldId="457"/>
        </pc:sldMkLst>
        <pc:spChg chg="mod">
          <ac:chgData name="Nguyen Bich Ngoc" userId="66b5d03f9f54eb73" providerId="LiveId" clId="{A3EABEC0-1206-437E-98EA-E0A5F59013FD}" dt="2024-06-15T06:49:18.079" v="2759" actId="20577"/>
          <ac:spMkLst>
            <pc:docMk/>
            <pc:sldMk cId="3123605041" sldId="457"/>
            <ac:spMk id="4" creationId="{9A1074FB-3705-E537-F073-E28D172547C7}"/>
          </ac:spMkLst>
        </pc:spChg>
      </pc:sldChg>
      <pc:sldChg chg="addSp delSp modSp add mod">
        <pc:chgData name="Nguyen Bich Ngoc" userId="66b5d03f9f54eb73" providerId="LiveId" clId="{A3EABEC0-1206-437E-98EA-E0A5F59013FD}" dt="2024-06-15T08:43:08.117" v="3169" actId="14100"/>
        <pc:sldMkLst>
          <pc:docMk/>
          <pc:sldMk cId="2007259010" sldId="458"/>
        </pc:sldMkLst>
        <pc:spChg chg="mod">
          <ac:chgData name="Nguyen Bich Ngoc" userId="66b5d03f9f54eb73" providerId="LiveId" clId="{A3EABEC0-1206-437E-98EA-E0A5F59013FD}" dt="2024-06-15T06:49:54.680" v="2811" actId="20577"/>
          <ac:spMkLst>
            <pc:docMk/>
            <pc:sldMk cId="2007259010" sldId="458"/>
            <ac:spMk id="4" creationId="{977A0232-D9BF-4DF4-22D7-D32D3F45BEC3}"/>
          </ac:spMkLst>
        </pc:spChg>
        <pc:spChg chg="add mod">
          <ac:chgData name="Nguyen Bich Ngoc" userId="66b5d03f9f54eb73" providerId="LiveId" clId="{A3EABEC0-1206-437E-98EA-E0A5F59013FD}" dt="2024-06-15T08:43:08.117" v="3169" actId="14100"/>
          <ac:spMkLst>
            <pc:docMk/>
            <pc:sldMk cId="2007259010" sldId="458"/>
            <ac:spMk id="7" creationId="{87DBD36E-C91A-9A47-AC38-D96D61587D81}"/>
          </ac:spMkLst>
        </pc:spChg>
        <pc:graphicFrameChg chg="add del mod modGraphic">
          <ac:chgData name="Nguyen Bich Ngoc" userId="66b5d03f9f54eb73" providerId="LiveId" clId="{A3EABEC0-1206-437E-98EA-E0A5F59013FD}" dt="2024-06-15T08:12:15.929" v="3051" actId="478"/>
          <ac:graphicFrameMkLst>
            <pc:docMk/>
            <pc:sldMk cId="2007259010" sldId="458"/>
            <ac:graphicFrameMk id="6" creationId="{BF71D1BE-2F3A-3CBF-BDFE-08F66C828E19}"/>
          </ac:graphicFrameMkLst>
        </pc:graphicFrameChg>
        <pc:graphicFrameChg chg="add mod modGraphic">
          <ac:chgData name="Nguyen Bich Ngoc" userId="66b5d03f9f54eb73" providerId="LiveId" clId="{A3EABEC0-1206-437E-98EA-E0A5F59013FD}" dt="2024-06-15T08:39:57.103" v="3095" actId="948"/>
          <ac:graphicFrameMkLst>
            <pc:docMk/>
            <pc:sldMk cId="2007259010" sldId="458"/>
            <ac:graphicFrameMk id="8" creationId="{78068864-8B30-2029-FF0A-1747294381F1}"/>
          </ac:graphicFrameMkLst>
        </pc:graphicFrameChg>
        <pc:picChg chg="del">
          <ac:chgData name="Nguyen Bich Ngoc" userId="66b5d03f9f54eb73" providerId="LiveId" clId="{A3EABEC0-1206-437E-98EA-E0A5F59013FD}" dt="2024-06-15T06:28:25.731" v="2269" actId="478"/>
          <ac:picMkLst>
            <pc:docMk/>
            <pc:sldMk cId="2007259010" sldId="458"/>
            <ac:picMk id="3" creationId="{474595AB-5081-778E-0DDE-65BF1792EDC3}"/>
          </ac:picMkLst>
        </pc:picChg>
      </pc:sldChg>
      <pc:sldChg chg="modSp add mod">
        <pc:chgData name="Nguyen Bich Ngoc" userId="66b5d03f9f54eb73" providerId="LiveId" clId="{A3EABEC0-1206-437E-98EA-E0A5F59013FD}" dt="2024-06-15T06:50:19.286" v="2847" actId="20577"/>
        <pc:sldMkLst>
          <pc:docMk/>
          <pc:sldMk cId="4127170853" sldId="459"/>
        </pc:sldMkLst>
        <pc:spChg chg="mod">
          <ac:chgData name="Nguyen Bich Ngoc" userId="66b5d03f9f54eb73" providerId="LiveId" clId="{A3EABEC0-1206-437E-98EA-E0A5F59013FD}" dt="2024-06-15T06:50:19.286" v="2847" actId="20577"/>
          <ac:spMkLst>
            <pc:docMk/>
            <pc:sldMk cId="4127170853" sldId="459"/>
            <ac:spMk id="4" creationId="{0B75F1E2-9EDE-9E87-1BB4-8F4A62535905}"/>
          </ac:spMkLst>
        </pc:spChg>
      </pc:sldChg>
      <pc:sldChg chg="delSp add">
        <pc:chgData name="Nguyen Bich Ngoc" userId="66b5d03f9f54eb73" providerId="LiveId" clId="{A3EABEC0-1206-437E-98EA-E0A5F59013FD}" dt="2024-06-15T06:58:46.619" v="3020" actId="478"/>
        <pc:sldMkLst>
          <pc:docMk/>
          <pc:sldMk cId="3225292621" sldId="460"/>
        </pc:sldMkLst>
        <pc:picChg chg="del">
          <ac:chgData name="Nguyen Bich Ngoc" userId="66b5d03f9f54eb73" providerId="LiveId" clId="{A3EABEC0-1206-437E-98EA-E0A5F59013FD}" dt="2024-06-15T06:58:46.619" v="3020" actId="478"/>
          <ac:picMkLst>
            <pc:docMk/>
            <pc:sldMk cId="3225292621" sldId="460"/>
            <ac:picMk id="6" creationId="{F0C83E13-6FB8-9B3C-6D41-42BC63DD895C}"/>
          </ac:picMkLst>
        </pc:picChg>
      </pc:sldChg>
      <pc:sldChg chg="add">
        <pc:chgData name="Nguyen Bich Ngoc" userId="66b5d03f9f54eb73" providerId="LiveId" clId="{A3EABEC0-1206-437E-98EA-E0A5F59013FD}" dt="2024-06-15T06:58:32.684" v="3017" actId="2890"/>
        <pc:sldMkLst>
          <pc:docMk/>
          <pc:sldMk cId="2537521286" sldId="461"/>
        </pc:sldMkLst>
      </pc:sldChg>
      <pc:sldChg chg="addSp delSp modSp add del mod">
        <pc:chgData name="Nguyen Bich Ngoc" userId="66b5d03f9f54eb73" providerId="LiveId" clId="{A3EABEC0-1206-437E-98EA-E0A5F59013FD}" dt="2024-06-15T08:55:21.625" v="3185" actId="47"/>
        <pc:sldMkLst>
          <pc:docMk/>
          <pc:sldMk cId="2468922166" sldId="462"/>
        </pc:sldMkLst>
        <pc:graphicFrameChg chg="add mod">
          <ac:chgData name="Nguyen Bich Ngoc" userId="66b5d03f9f54eb73" providerId="LiveId" clId="{A3EABEC0-1206-437E-98EA-E0A5F59013FD}" dt="2024-06-15T08:40:32.488" v="3096"/>
          <ac:graphicFrameMkLst>
            <pc:docMk/>
            <pc:sldMk cId="2468922166" sldId="462"/>
            <ac:graphicFrameMk id="3" creationId="{0B1901F9-671F-5DE9-D590-AA8E50087542}"/>
          </ac:graphicFrameMkLst>
        </pc:graphicFrameChg>
        <pc:graphicFrameChg chg="del">
          <ac:chgData name="Nguyen Bich Ngoc" userId="66b5d03f9f54eb73" providerId="LiveId" clId="{A3EABEC0-1206-437E-98EA-E0A5F59013FD}" dt="2024-06-15T08:40:37.644" v="3097" actId="478"/>
          <ac:graphicFrameMkLst>
            <pc:docMk/>
            <pc:sldMk cId="2468922166" sldId="462"/>
            <ac:graphicFrameMk id="6" creationId="{BF71D1BE-2F3A-3CBF-BDFE-08F66C828E19}"/>
          </ac:graphicFrameMkLst>
        </pc:graphicFrameChg>
        <pc:graphicFrameChg chg="add mod">
          <ac:chgData name="Nguyen Bich Ngoc" userId="66b5d03f9f54eb73" providerId="LiveId" clId="{A3EABEC0-1206-437E-98EA-E0A5F59013FD}" dt="2024-06-15T08:40:38.598" v="3098"/>
          <ac:graphicFrameMkLst>
            <pc:docMk/>
            <pc:sldMk cId="2468922166" sldId="462"/>
            <ac:graphicFrameMk id="8" creationId="{B602C7EF-96F6-CDA4-F31F-DAE962F24A6F}"/>
          </ac:graphicFrameMkLst>
        </pc:graphicFrameChg>
      </pc:sldChg>
      <pc:sldChg chg="addSp modSp add mod">
        <pc:chgData name="Nguyen Bich Ngoc" userId="66b5d03f9f54eb73" providerId="LiveId" clId="{A3EABEC0-1206-437E-98EA-E0A5F59013FD}" dt="2024-06-15T13:22:11.320" v="3827" actId="20577"/>
        <pc:sldMkLst>
          <pc:docMk/>
          <pc:sldMk cId="2512337086" sldId="463"/>
        </pc:sldMkLst>
        <pc:spChg chg="mod">
          <ac:chgData name="Nguyen Bich Ngoc" userId="66b5d03f9f54eb73" providerId="LiveId" clId="{A3EABEC0-1206-437E-98EA-E0A5F59013FD}" dt="2024-06-15T13:22:11.320" v="3827" actId="20577"/>
          <ac:spMkLst>
            <pc:docMk/>
            <pc:sldMk cId="2512337086" sldId="463"/>
            <ac:spMk id="2" creationId="{817DEE0E-AE94-7604-A7C0-2B73CF3AF89F}"/>
          </ac:spMkLst>
        </pc:spChg>
        <pc:spChg chg="add mod">
          <ac:chgData name="Nguyen Bich Ngoc" userId="66b5d03f9f54eb73" providerId="LiveId" clId="{A3EABEC0-1206-437E-98EA-E0A5F59013FD}" dt="2024-06-15T08:52:01.724" v="3184" actId="14100"/>
          <ac:spMkLst>
            <pc:docMk/>
            <pc:sldMk cId="2512337086" sldId="463"/>
            <ac:spMk id="3" creationId="{1D3563EE-0AE8-9837-6809-0F3E269849CB}"/>
          </ac:spMkLst>
        </pc:spChg>
      </pc:sldChg>
      <pc:sldChg chg="addSp delSp modSp new mod">
        <pc:chgData name="Nguyen Bich Ngoc" userId="66b5d03f9f54eb73" providerId="LiveId" clId="{A3EABEC0-1206-437E-98EA-E0A5F59013FD}" dt="2024-06-15T09:36:26.289" v="3490" actId="20577"/>
        <pc:sldMkLst>
          <pc:docMk/>
          <pc:sldMk cId="1910982428" sldId="464"/>
        </pc:sldMkLst>
        <pc:spChg chg="mod">
          <ac:chgData name="Nguyen Bich Ngoc" userId="66b5d03f9f54eb73" providerId="LiveId" clId="{A3EABEC0-1206-437E-98EA-E0A5F59013FD}" dt="2024-06-15T08:57:15.721" v="3243" actId="20577"/>
          <ac:spMkLst>
            <pc:docMk/>
            <pc:sldMk cId="1910982428" sldId="464"/>
            <ac:spMk id="2" creationId="{ED71FD2E-4CBD-EF0C-E46C-65BDB3C0EF4A}"/>
          </ac:spMkLst>
        </pc:spChg>
        <pc:spChg chg="del mod">
          <ac:chgData name="Nguyen Bich Ngoc" userId="66b5d03f9f54eb73" providerId="LiveId" clId="{A3EABEC0-1206-437E-98EA-E0A5F59013FD}" dt="2024-06-15T09:17:15.102" v="3320" actId="478"/>
          <ac:spMkLst>
            <pc:docMk/>
            <pc:sldMk cId="1910982428" sldId="464"/>
            <ac:spMk id="3" creationId="{B996A915-FB3B-2AC6-11C4-59F5013FAA0E}"/>
          </ac:spMkLst>
        </pc:spChg>
        <pc:spChg chg="mod">
          <ac:chgData name="Nguyen Bich Ngoc" userId="66b5d03f9f54eb73" providerId="LiveId" clId="{A3EABEC0-1206-437E-98EA-E0A5F59013FD}" dt="2024-06-15T09:36:26.289" v="3490" actId="20577"/>
          <ac:spMkLst>
            <pc:docMk/>
            <pc:sldMk cId="1910982428" sldId="464"/>
            <ac:spMk id="4" creationId="{3B91443E-2819-D535-4D38-863B3EE44F53}"/>
          </ac:spMkLst>
        </pc:spChg>
        <pc:spChg chg="add del">
          <ac:chgData name="Nguyen Bich Ngoc" userId="66b5d03f9f54eb73" providerId="LiveId" clId="{A3EABEC0-1206-437E-98EA-E0A5F59013FD}" dt="2024-06-15T09:13:38.867" v="3309" actId="21"/>
          <ac:spMkLst>
            <pc:docMk/>
            <pc:sldMk cId="1910982428" sldId="464"/>
            <ac:spMk id="6" creationId="{22F794CA-0074-53F4-60F0-FCD0E36DC2F2}"/>
          </ac:spMkLst>
        </pc:spChg>
        <pc:spChg chg="add del mod">
          <ac:chgData name="Nguyen Bich Ngoc" userId="66b5d03f9f54eb73" providerId="LiveId" clId="{A3EABEC0-1206-437E-98EA-E0A5F59013FD}" dt="2024-06-15T09:17:17.917" v="3321" actId="478"/>
          <ac:spMkLst>
            <pc:docMk/>
            <pc:sldMk cId="1910982428" sldId="464"/>
            <ac:spMk id="12" creationId="{EE779A55-7A8F-C2DC-AD61-170BA84988D5}"/>
          </ac:spMkLst>
        </pc:spChg>
        <pc:picChg chg="add">
          <ac:chgData name="Nguyen Bich Ngoc" userId="66b5d03f9f54eb73" providerId="LiveId" clId="{A3EABEC0-1206-437E-98EA-E0A5F59013FD}" dt="2024-06-15T09:13:42.789" v="3310"/>
          <ac:picMkLst>
            <pc:docMk/>
            <pc:sldMk cId="1910982428" sldId="464"/>
            <ac:picMk id="7" creationId="{A0713BC1-8CF4-3E58-87B6-D5344EEA169D}"/>
          </ac:picMkLst>
        </pc:picChg>
        <pc:picChg chg="add del mod">
          <ac:chgData name="Nguyen Bich Ngoc" userId="66b5d03f9f54eb73" providerId="LiveId" clId="{A3EABEC0-1206-437E-98EA-E0A5F59013FD}" dt="2024-06-15T09:16:02.429" v="3313" actId="478"/>
          <ac:picMkLst>
            <pc:docMk/>
            <pc:sldMk cId="1910982428" sldId="464"/>
            <ac:picMk id="8" creationId="{48B9AD55-851B-6528-7330-EF9D2F8BF78F}"/>
          </ac:picMkLst>
        </pc:picChg>
        <pc:picChg chg="add del mod">
          <ac:chgData name="Nguyen Bich Ngoc" userId="66b5d03f9f54eb73" providerId="LiveId" clId="{A3EABEC0-1206-437E-98EA-E0A5F59013FD}" dt="2024-06-15T09:28:03.277" v="3325" actId="478"/>
          <ac:picMkLst>
            <pc:docMk/>
            <pc:sldMk cId="1910982428" sldId="464"/>
            <ac:picMk id="9" creationId="{C5F17E73-941B-B916-902A-7FDC4EEC5DCE}"/>
          </ac:picMkLst>
        </pc:picChg>
        <pc:picChg chg="add del mod">
          <ac:chgData name="Nguyen Bich Ngoc" userId="66b5d03f9f54eb73" providerId="LiveId" clId="{A3EABEC0-1206-437E-98EA-E0A5F59013FD}" dt="2024-06-15T09:28:04.140" v="3326" actId="478"/>
          <ac:picMkLst>
            <pc:docMk/>
            <pc:sldMk cId="1910982428" sldId="464"/>
            <ac:picMk id="10" creationId="{97CBD3ED-A4EE-B009-8DCF-7550DC1B8E26}"/>
          </ac:picMkLst>
        </pc:picChg>
        <pc:picChg chg="add mod">
          <ac:chgData name="Nguyen Bich Ngoc" userId="66b5d03f9f54eb73" providerId="LiveId" clId="{A3EABEC0-1206-437E-98EA-E0A5F59013FD}" dt="2024-06-15T09:29:50.095" v="3336" actId="408"/>
          <ac:picMkLst>
            <pc:docMk/>
            <pc:sldMk cId="1910982428" sldId="464"/>
            <ac:picMk id="13" creationId="{8E47CA4D-6AC6-CA18-F3D2-8EB71F26B18E}"/>
          </ac:picMkLst>
        </pc:picChg>
        <pc:picChg chg="add del mod">
          <ac:chgData name="Nguyen Bich Ngoc" userId="66b5d03f9f54eb73" providerId="LiveId" clId="{A3EABEC0-1206-437E-98EA-E0A5F59013FD}" dt="2024-06-15T09:31:00.113" v="3345" actId="478"/>
          <ac:picMkLst>
            <pc:docMk/>
            <pc:sldMk cId="1910982428" sldId="464"/>
            <ac:picMk id="14" creationId="{F39D32A4-7B18-C093-BD83-B849DAF474F5}"/>
          </ac:picMkLst>
        </pc:picChg>
        <pc:picChg chg="add del mod">
          <ac:chgData name="Nguyen Bich Ngoc" userId="66b5d03f9f54eb73" providerId="LiveId" clId="{A3EABEC0-1206-437E-98EA-E0A5F59013FD}" dt="2024-06-15T09:30:59.285" v="3344" actId="478"/>
          <ac:picMkLst>
            <pc:docMk/>
            <pc:sldMk cId="1910982428" sldId="464"/>
            <ac:picMk id="15" creationId="{392872E3-1CFC-99D5-B482-8BCAB18FBFDA}"/>
          </ac:picMkLst>
        </pc:picChg>
        <pc:picChg chg="add del mod">
          <ac:chgData name="Nguyen Bich Ngoc" userId="66b5d03f9f54eb73" providerId="LiveId" clId="{A3EABEC0-1206-437E-98EA-E0A5F59013FD}" dt="2024-06-15T09:31:00.691" v="3346" actId="478"/>
          <ac:picMkLst>
            <pc:docMk/>
            <pc:sldMk cId="1910982428" sldId="464"/>
            <ac:picMk id="16" creationId="{B119C61E-4728-2D09-CB93-90FB48BFADCB}"/>
          </ac:picMkLst>
        </pc:picChg>
      </pc:sldChg>
      <pc:sldChg chg="delSp modSp add mod">
        <pc:chgData name="Nguyen Bich Ngoc" userId="66b5d03f9f54eb73" providerId="LiveId" clId="{A3EABEC0-1206-437E-98EA-E0A5F59013FD}" dt="2024-06-15T09:36:34.054" v="3502" actId="20577"/>
        <pc:sldMkLst>
          <pc:docMk/>
          <pc:sldMk cId="1079479337" sldId="465"/>
        </pc:sldMkLst>
        <pc:spChg chg="mod">
          <ac:chgData name="Nguyen Bich Ngoc" userId="66b5d03f9f54eb73" providerId="LiveId" clId="{A3EABEC0-1206-437E-98EA-E0A5F59013FD}" dt="2024-06-15T09:36:34.054" v="3502" actId="20577"/>
          <ac:spMkLst>
            <pc:docMk/>
            <pc:sldMk cId="1079479337" sldId="465"/>
            <ac:spMk id="4" creationId="{3B91443E-2819-D535-4D38-863B3EE44F53}"/>
          </ac:spMkLst>
        </pc:spChg>
        <pc:picChg chg="del">
          <ac:chgData name="Nguyen Bich Ngoc" userId="66b5d03f9f54eb73" providerId="LiveId" clId="{A3EABEC0-1206-437E-98EA-E0A5F59013FD}" dt="2024-06-15T09:31:03.176" v="3347" actId="478"/>
          <ac:picMkLst>
            <pc:docMk/>
            <pc:sldMk cId="1079479337" sldId="465"/>
            <ac:picMk id="15" creationId="{392872E3-1CFC-99D5-B482-8BCAB18FBFDA}"/>
          </ac:picMkLst>
        </pc:picChg>
        <pc:picChg chg="del">
          <ac:chgData name="Nguyen Bich Ngoc" userId="66b5d03f9f54eb73" providerId="LiveId" clId="{A3EABEC0-1206-437E-98EA-E0A5F59013FD}" dt="2024-06-15T09:31:04.004" v="3348" actId="478"/>
          <ac:picMkLst>
            <pc:docMk/>
            <pc:sldMk cId="1079479337" sldId="465"/>
            <ac:picMk id="16" creationId="{B119C61E-4728-2D09-CB93-90FB48BFADCB}"/>
          </ac:picMkLst>
        </pc:picChg>
      </pc:sldChg>
      <pc:sldChg chg="delSp modSp add mod">
        <pc:chgData name="Nguyen Bich Ngoc" userId="66b5d03f9f54eb73" providerId="LiveId" clId="{A3EABEC0-1206-437E-98EA-E0A5F59013FD}" dt="2024-06-15T09:36:40.993" v="3514" actId="20577"/>
        <pc:sldMkLst>
          <pc:docMk/>
          <pc:sldMk cId="4229407264" sldId="466"/>
        </pc:sldMkLst>
        <pc:spChg chg="mod">
          <ac:chgData name="Nguyen Bich Ngoc" userId="66b5d03f9f54eb73" providerId="LiveId" clId="{A3EABEC0-1206-437E-98EA-E0A5F59013FD}" dt="2024-06-15T09:36:40.993" v="3514" actId="20577"/>
          <ac:spMkLst>
            <pc:docMk/>
            <pc:sldMk cId="4229407264" sldId="466"/>
            <ac:spMk id="4" creationId="{3B91443E-2819-D535-4D38-863B3EE44F53}"/>
          </ac:spMkLst>
        </pc:spChg>
        <pc:picChg chg="del">
          <ac:chgData name="Nguyen Bich Ngoc" userId="66b5d03f9f54eb73" providerId="LiveId" clId="{A3EABEC0-1206-437E-98EA-E0A5F59013FD}" dt="2024-06-15T09:31:08.332" v="3349" actId="478"/>
          <ac:picMkLst>
            <pc:docMk/>
            <pc:sldMk cId="4229407264" sldId="466"/>
            <ac:picMk id="16" creationId="{B119C61E-4728-2D09-CB93-90FB48BFADCB}"/>
          </ac:picMkLst>
        </pc:picChg>
      </pc:sldChg>
      <pc:sldChg chg="addSp modSp add mod">
        <pc:chgData name="Nguyen Bich Ngoc" userId="66b5d03f9f54eb73" providerId="LiveId" clId="{A3EABEC0-1206-437E-98EA-E0A5F59013FD}" dt="2024-06-15T09:36:49.102" v="3526" actId="20577"/>
        <pc:sldMkLst>
          <pc:docMk/>
          <pc:sldMk cId="3972955018" sldId="467"/>
        </pc:sldMkLst>
        <pc:spChg chg="add mod">
          <ac:chgData name="Nguyen Bich Ngoc" userId="66b5d03f9f54eb73" providerId="LiveId" clId="{A3EABEC0-1206-437E-98EA-E0A5F59013FD}" dt="2024-06-15T09:33:30.678" v="3429" actId="1076"/>
          <ac:spMkLst>
            <pc:docMk/>
            <pc:sldMk cId="3972955018" sldId="467"/>
            <ac:spMk id="3" creationId="{3AFAC63D-2461-2A76-5701-C366B2EC5D64}"/>
          </ac:spMkLst>
        </pc:spChg>
        <pc:spChg chg="mod">
          <ac:chgData name="Nguyen Bich Ngoc" userId="66b5d03f9f54eb73" providerId="LiveId" clId="{A3EABEC0-1206-437E-98EA-E0A5F59013FD}" dt="2024-06-15T09:36:49.102" v="3526" actId="20577"/>
          <ac:spMkLst>
            <pc:docMk/>
            <pc:sldMk cId="3972955018" sldId="467"/>
            <ac:spMk id="4" creationId="{3B91443E-2819-D535-4D38-863B3EE44F53}"/>
          </ac:spMkLst>
        </pc:spChg>
      </pc:sldChg>
      <pc:sldChg chg="new del">
        <pc:chgData name="Nguyen Bich Ngoc" userId="66b5d03f9f54eb73" providerId="LiveId" clId="{A3EABEC0-1206-437E-98EA-E0A5F59013FD}" dt="2024-06-15T09:36:54.586" v="3527" actId="47"/>
        <pc:sldMkLst>
          <pc:docMk/>
          <pc:sldMk cId="1004116675" sldId="468"/>
        </pc:sldMkLst>
      </pc:sldChg>
      <pc:sldChg chg="addSp delSp modSp add mod">
        <pc:chgData name="Nguyen Bich Ngoc" userId="66b5d03f9f54eb73" providerId="LiveId" clId="{A3EABEC0-1206-437E-98EA-E0A5F59013FD}" dt="2024-06-15T10:08:07.091" v="3610" actId="478"/>
        <pc:sldMkLst>
          <pc:docMk/>
          <pc:sldMk cId="2862284679" sldId="468"/>
        </pc:sldMkLst>
        <pc:spChg chg="del">
          <ac:chgData name="Nguyen Bich Ngoc" userId="66b5d03f9f54eb73" providerId="LiveId" clId="{A3EABEC0-1206-437E-98EA-E0A5F59013FD}" dt="2024-06-15T09:37:35.448" v="3533" actId="478"/>
          <ac:spMkLst>
            <pc:docMk/>
            <pc:sldMk cId="2862284679" sldId="468"/>
            <ac:spMk id="3" creationId="{3AFAC63D-2461-2A76-5701-C366B2EC5D64}"/>
          </ac:spMkLst>
        </pc:spChg>
        <pc:spChg chg="add del mod">
          <ac:chgData name="Nguyen Bich Ngoc" userId="66b5d03f9f54eb73" providerId="LiveId" clId="{A3EABEC0-1206-437E-98EA-E0A5F59013FD}" dt="2024-06-15T10:02:54.011" v="3602" actId="478"/>
          <ac:spMkLst>
            <pc:docMk/>
            <pc:sldMk cId="2862284679" sldId="468"/>
            <ac:spMk id="6" creationId="{0D3667E7-0AC5-FC66-49C5-53E0996A14B6}"/>
          </ac:spMkLst>
        </pc:spChg>
        <pc:spChg chg="add del mod">
          <ac:chgData name="Nguyen Bich Ngoc" userId="66b5d03f9f54eb73" providerId="LiveId" clId="{A3EABEC0-1206-437E-98EA-E0A5F59013FD}" dt="2024-06-15T10:08:07.091" v="3610" actId="478"/>
          <ac:spMkLst>
            <pc:docMk/>
            <pc:sldMk cId="2862284679" sldId="468"/>
            <ac:spMk id="8" creationId="{95D0D2DC-15F2-E57D-C8CC-6F9DBE1C4A86}"/>
          </ac:spMkLst>
        </pc:spChg>
        <pc:spChg chg="add del mod">
          <ac:chgData name="Nguyen Bich Ngoc" userId="66b5d03f9f54eb73" providerId="LiveId" clId="{A3EABEC0-1206-437E-98EA-E0A5F59013FD}" dt="2024-06-15T10:03:03.606" v="3604" actId="478"/>
          <ac:spMkLst>
            <pc:docMk/>
            <pc:sldMk cId="2862284679" sldId="468"/>
            <ac:spMk id="10" creationId="{CFC62F65-2B8C-AA75-B0B5-FE6D0C569747}"/>
          </ac:spMkLst>
        </pc:spChg>
        <pc:spChg chg="add">
          <ac:chgData name="Nguyen Bich Ngoc" userId="66b5d03f9f54eb73" providerId="LiveId" clId="{A3EABEC0-1206-437E-98EA-E0A5F59013FD}" dt="2024-06-15T10:02:55.512" v="3603"/>
          <ac:spMkLst>
            <pc:docMk/>
            <pc:sldMk cId="2862284679" sldId="468"/>
            <ac:spMk id="11" creationId="{10B2AE4C-2601-47E6-F6A3-84F23883136E}"/>
          </ac:spMkLst>
        </pc:spChg>
        <pc:picChg chg="add del mod">
          <ac:chgData name="Nguyen Bich Ngoc" userId="66b5d03f9f54eb73" providerId="LiveId" clId="{A3EABEC0-1206-437E-98EA-E0A5F59013FD}" dt="2024-06-15T10:08:07.091" v="3610" actId="478"/>
          <ac:picMkLst>
            <pc:docMk/>
            <pc:sldMk cId="2862284679" sldId="468"/>
            <ac:picMk id="7" creationId="{68923B2F-E884-25F9-6A34-B5424E822FB2}"/>
          </ac:picMkLst>
        </pc:picChg>
        <pc:picChg chg="add mod">
          <ac:chgData name="Nguyen Bich Ngoc" userId="66b5d03f9f54eb73" providerId="LiveId" clId="{A3EABEC0-1206-437E-98EA-E0A5F59013FD}" dt="2024-06-15T10:03:14.279" v="3608" actId="1076"/>
          <ac:picMkLst>
            <pc:docMk/>
            <pc:sldMk cId="2862284679" sldId="468"/>
            <ac:picMk id="12" creationId="{439BBE36-5951-56DB-8818-209F961EFD7F}"/>
          </ac:picMkLst>
        </pc:picChg>
        <pc:picChg chg="del">
          <ac:chgData name="Nguyen Bich Ngoc" userId="66b5d03f9f54eb73" providerId="LiveId" clId="{A3EABEC0-1206-437E-98EA-E0A5F59013FD}" dt="2024-06-15T09:37:32.056" v="3529" actId="478"/>
          <ac:picMkLst>
            <pc:docMk/>
            <pc:sldMk cId="2862284679" sldId="468"/>
            <ac:picMk id="13" creationId="{8E47CA4D-6AC6-CA18-F3D2-8EB71F26B18E}"/>
          </ac:picMkLst>
        </pc:picChg>
        <pc:picChg chg="del">
          <ac:chgData name="Nguyen Bich Ngoc" userId="66b5d03f9f54eb73" providerId="LiveId" clId="{A3EABEC0-1206-437E-98EA-E0A5F59013FD}" dt="2024-06-15T09:37:32.917" v="3530" actId="478"/>
          <ac:picMkLst>
            <pc:docMk/>
            <pc:sldMk cId="2862284679" sldId="468"/>
            <ac:picMk id="14" creationId="{F39D32A4-7B18-C093-BD83-B849DAF474F5}"/>
          </ac:picMkLst>
        </pc:picChg>
        <pc:picChg chg="del">
          <ac:chgData name="Nguyen Bich Ngoc" userId="66b5d03f9f54eb73" providerId="LiveId" clId="{A3EABEC0-1206-437E-98EA-E0A5F59013FD}" dt="2024-06-15T09:37:33.479" v="3531" actId="478"/>
          <ac:picMkLst>
            <pc:docMk/>
            <pc:sldMk cId="2862284679" sldId="468"/>
            <ac:picMk id="15" creationId="{392872E3-1CFC-99D5-B482-8BCAB18FBFDA}"/>
          </ac:picMkLst>
        </pc:picChg>
        <pc:picChg chg="del">
          <ac:chgData name="Nguyen Bich Ngoc" userId="66b5d03f9f54eb73" providerId="LiveId" clId="{A3EABEC0-1206-437E-98EA-E0A5F59013FD}" dt="2024-06-15T09:37:33.964" v="3532" actId="478"/>
          <ac:picMkLst>
            <pc:docMk/>
            <pc:sldMk cId="2862284679" sldId="468"/>
            <ac:picMk id="16" creationId="{B119C61E-4728-2D09-CB93-90FB48BFADCB}"/>
          </ac:picMkLst>
        </pc:picChg>
      </pc:sldChg>
      <pc:sldChg chg="add modNotesTx">
        <pc:chgData name="Nguyen Bich Ngoc" userId="66b5d03f9f54eb73" providerId="LiveId" clId="{A3EABEC0-1206-437E-98EA-E0A5F59013FD}" dt="2024-06-15T17:24:04.626" v="7946" actId="20577"/>
        <pc:sldMkLst>
          <pc:docMk/>
          <pc:sldMk cId="1042213909" sldId="469"/>
        </pc:sldMkLst>
      </pc:sldChg>
      <pc:sldChg chg="addSp delSp modSp new mod modNotesTx">
        <pc:chgData name="Nguyen Bich Ngoc" userId="66b5d03f9f54eb73" providerId="LiveId" clId="{A3EABEC0-1206-437E-98EA-E0A5F59013FD}" dt="2024-06-15T13:21:12.392" v="3799" actId="14100"/>
        <pc:sldMkLst>
          <pc:docMk/>
          <pc:sldMk cId="2972940655" sldId="470"/>
        </pc:sldMkLst>
        <pc:spChg chg="mod">
          <ac:chgData name="Nguyen Bich Ngoc" userId="66b5d03f9f54eb73" providerId="LiveId" clId="{A3EABEC0-1206-437E-98EA-E0A5F59013FD}" dt="2024-06-15T10:14:10.032" v="3634"/>
          <ac:spMkLst>
            <pc:docMk/>
            <pc:sldMk cId="2972940655" sldId="470"/>
            <ac:spMk id="2" creationId="{7DFE5559-0522-033C-5C89-5F405983E06A}"/>
          </ac:spMkLst>
        </pc:spChg>
        <pc:spChg chg="del">
          <ac:chgData name="Nguyen Bich Ngoc" userId="66b5d03f9f54eb73" providerId="LiveId" clId="{A3EABEC0-1206-437E-98EA-E0A5F59013FD}" dt="2024-06-15T13:14:15.526" v="3637" actId="478"/>
          <ac:spMkLst>
            <pc:docMk/>
            <pc:sldMk cId="2972940655" sldId="470"/>
            <ac:spMk id="3" creationId="{2EAF8EFC-701F-FF18-52CE-AAF997B093CE}"/>
          </ac:spMkLst>
        </pc:spChg>
        <pc:spChg chg="add mod">
          <ac:chgData name="Nguyen Bich Ngoc" userId="66b5d03f9f54eb73" providerId="LiveId" clId="{A3EABEC0-1206-437E-98EA-E0A5F59013FD}" dt="2024-06-15T13:16:46.848" v="3728" actId="1076"/>
          <ac:spMkLst>
            <pc:docMk/>
            <pc:sldMk cId="2972940655" sldId="470"/>
            <ac:spMk id="7" creationId="{F83BEEF2-742F-A472-5C5A-77375E45E614}"/>
          </ac:spMkLst>
        </pc:spChg>
        <pc:spChg chg="add mod">
          <ac:chgData name="Nguyen Bich Ngoc" userId="66b5d03f9f54eb73" providerId="LiveId" clId="{A3EABEC0-1206-437E-98EA-E0A5F59013FD}" dt="2024-06-15T13:21:12.392" v="3799" actId="14100"/>
          <ac:spMkLst>
            <pc:docMk/>
            <pc:sldMk cId="2972940655" sldId="470"/>
            <ac:spMk id="8" creationId="{6518E9EF-3443-C6A1-0EE2-9431D1FCABF5}"/>
          </ac:spMkLst>
        </pc:spChg>
        <pc:picChg chg="add del mod">
          <ac:chgData name="Nguyen Bich Ngoc" userId="66b5d03f9f54eb73" providerId="LiveId" clId="{A3EABEC0-1206-437E-98EA-E0A5F59013FD}" dt="2024-06-15T13:16:36.229" v="3725" actId="478"/>
          <ac:picMkLst>
            <pc:docMk/>
            <pc:sldMk cId="2972940655" sldId="470"/>
            <ac:picMk id="6" creationId="{50DF5C6B-9FE3-F7E0-A7D5-D944F876FF9E}"/>
          </ac:picMkLst>
        </pc:picChg>
        <pc:picChg chg="add mod">
          <ac:chgData name="Nguyen Bich Ngoc" userId="66b5d03f9f54eb73" providerId="LiveId" clId="{A3EABEC0-1206-437E-98EA-E0A5F59013FD}" dt="2024-06-15T13:16:41.435" v="3727" actId="1076"/>
          <ac:picMkLst>
            <pc:docMk/>
            <pc:sldMk cId="2972940655" sldId="470"/>
            <ac:picMk id="9" creationId="{A0BECD61-D0CB-D2EB-CCBC-78AE9B645A9A}"/>
          </ac:picMkLst>
        </pc:picChg>
      </pc:sldChg>
      <pc:sldChg chg="addSp delSp modSp add mod">
        <pc:chgData name="Nguyen Bich Ngoc" userId="66b5d03f9f54eb73" providerId="LiveId" clId="{A3EABEC0-1206-437E-98EA-E0A5F59013FD}" dt="2024-06-15T14:53:46.390" v="3954" actId="478"/>
        <pc:sldMkLst>
          <pc:docMk/>
          <pc:sldMk cId="1402080439" sldId="471"/>
        </pc:sldMkLst>
        <pc:spChg chg="add">
          <ac:chgData name="Nguyen Bich Ngoc" userId="66b5d03f9f54eb73" providerId="LiveId" clId="{A3EABEC0-1206-437E-98EA-E0A5F59013FD}" dt="2024-06-15T13:19:23.842" v="3738"/>
          <ac:spMkLst>
            <pc:docMk/>
            <pc:sldMk cId="1402080439" sldId="471"/>
            <ac:spMk id="3" creationId="{ACFF9EFA-5CB9-510D-C567-969E7B039047}"/>
          </ac:spMkLst>
        </pc:spChg>
        <pc:spChg chg="del mod">
          <ac:chgData name="Nguyen Bich Ngoc" userId="66b5d03f9f54eb73" providerId="LiveId" clId="{A3EABEC0-1206-437E-98EA-E0A5F59013FD}" dt="2024-06-15T14:53:33.486" v="3951" actId="478"/>
          <ac:spMkLst>
            <pc:docMk/>
            <pc:sldMk cId="1402080439" sldId="471"/>
            <ac:spMk id="7" creationId="{F83BEEF2-742F-A472-5C5A-77375E45E614}"/>
          </ac:spMkLst>
        </pc:spChg>
        <pc:spChg chg="del">
          <ac:chgData name="Nguyen Bich Ngoc" userId="66b5d03f9f54eb73" providerId="LiveId" clId="{A3EABEC0-1206-437E-98EA-E0A5F59013FD}" dt="2024-06-15T13:20:16.869" v="3780" actId="478"/>
          <ac:spMkLst>
            <pc:docMk/>
            <pc:sldMk cId="1402080439" sldId="471"/>
            <ac:spMk id="8" creationId="{6518E9EF-3443-C6A1-0EE2-9431D1FCABF5}"/>
          </ac:spMkLst>
        </pc:spChg>
        <pc:spChg chg="add mod">
          <ac:chgData name="Nguyen Bich Ngoc" userId="66b5d03f9f54eb73" providerId="LiveId" clId="{A3EABEC0-1206-437E-98EA-E0A5F59013FD}" dt="2024-06-15T14:51:19.301" v="3913" actId="1076"/>
          <ac:spMkLst>
            <pc:docMk/>
            <pc:sldMk cId="1402080439" sldId="471"/>
            <ac:spMk id="11" creationId="{1C679C6D-B12D-7A76-BEEA-12E4DB4855DD}"/>
          </ac:spMkLst>
        </pc:spChg>
        <pc:spChg chg="add mod">
          <ac:chgData name="Nguyen Bich Ngoc" userId="66b5d03f9f54eb73" providerId="LiveId" clId="{A3EABEC0-1206-437E-98EA-E0A5F59013FD}" dt="2024-06-15T14:51:26.958" v="3914" actId="1076"/>
          <ac:spMkLst>
            <pc:docMk/>
            <pc:sldMk cId="1402080439" sldId="471"/>
            <ac:spMk id="12" creationId="{C0BD60C5-932A-AD49-79E4-798AB11E9B34}"/>
          </ac:spMkLst>
        </pc:spChg>
        <pc:spChg chg="add del mod">
          <ac:chgData name="Nguyen Bich Ngoc" userId="66b5d03f9f54eb73" providerId="LiveId" clId="{A3EABEC0-1206-437E-98EA-E0A5F59013FD}" dt="2024-06-15T14:53:38.159" v="3952" actId="478"/>
          <ac:spMkLst>
            <pc:docMk/>
            <pc:sldMk cId="1402080439" sldId="471"/>
            <ac:spMk id="13" creationId="{CE6FB480-A3CD-20B9-4E55-B56EC3E48FCD}"/>
          </ac:spMkLst>
        </pc:spChg>
        <pc:spChg chg="add del mod">
          <ac:chgData name="Nguyen Bich Ngoc" userId="66b5d03f9f54eb73" providerId="LiveId" clId="{A3EABEC0-1206-437E-98EA-E0A5F59013FD}" dt="2024-06-15T14:53:42.215" v="3953" actId="478"/>
          <ac:spMkLst>
            <pc:docMk/>
            <pc:sldMk cId="1402080439" sldId="471"/>
            <ac:spMk id="14" creationId="{9B960D0A-2C4C-AAD6-9336-2B1064C143DD}"/>
          </ac:spMkLst>
        </pc:spChg>
        <pc:spChg chg="add del mod">
          <ac:chgData name="Nguyen Bich Ngoc" userId="66b5d03f9f54eb73" providerId="LiveId" clId="{A3EABEC0-1206-437E-98EA-E0A5F59013FD}" dt="2024-06-15T14:53:46.390" v="3954" actId="478"/>
          <ac:spMkLst>
            <pc:docMk/>
            <pc:sldMk cId="1402080439" sldId="471"/>
            <ac:spMk id="15" creationId="{33DF45B0-F89D-1FBA-AE26-FC0691815FF4}"/>
          </ac:spMkLst>
        </pc:spChg>
        <pc:spChg chg="add mod">
          <ac:chgData name="Nguyen Bich Ngoc" userId="66b5d03f9f54eb73" providerId="LiveId" clId="{A3EABEC0-1206-437E-98EA-E0A5F59013FD}" dt="2024-06-15T14:53:12.991" v="3945"/>
          <ac:spMkLst>
            <pc:docMk/>
            <pc:sldMk cId="1402080439" sldId="471"/>
            <ac:spMk id="16" creationId="{66CE409B-C753-0BAB-B192-2A64D3BCBE84}"/>
          </ac:spMkLst>
        </pc:spChg>
        <pc:picChg chg="add del mod modCrop">
          <ac:chgData name="Nguyen Bich Ngoc" userId="66b5d03f9f54eb73" providerId="LiveId" clId="{A3EABEC0-1206-437E-98EA-E0A5F59013FD}" dt="2024-06-15T14:50:38.023" v="3907" actId="478"/>
          <ac:picMkLst>
            <pc:docMk/>
            <pc:sldMk cId="1402080439" sldId="471"/>
            <ac:picMk id="6" creationId="{65B0ADFE-23D6-C396-421A-08A8D7981C79}"/>
          </ac:picMkLst>
        </pc:picChg>
        <pc:picChg chg="del">
          <ac:chgData name="Nguyen Bich Ngoc" userId="66b5d03f9f54eb73" providerId="LiveId" clId="{A3EABEC0-1206-437E-98EA-E0A5F59013FD}" dt="2024-06-15T13:19:21.606" v="3737" actId="478"/>
          <ac:picMkLst>
            <pc:docMk/>
            <pc:sldMk cId="1402080439" sldId="471"/>
            <ac:picMk id="9" creationId="{A0BECD61-D0CB-D2EB-CCBC-78AE9B645A9A}"/>
          </ac:picMkLst>
        </pc:picChg>
        <pc:picChg chg="add mod">
          <ac:chgData name="Nguyen Bich Ngoc" userId="66b5d03f9f54eb73" providerId="LiveId" clId="{A3EABEC0-1206-437E-98EA-E0A5F59013FD}" dt="2024-06-15T14:50:42.311" v="3909" actId="1076"/>
          <ac:picMkLst>
            <pc:docMk/>
            <pc:sldMk cId="1402080439" sldId="471"/>
            <ac:picMk id="10" creationId="{3B32B9E2-F8A8-CFD2-25D6-163454BFE067}"/>
          </ac:picMkLst>
        </pc:picChg>
      </pc:sldChg>
      <pc:sldChg chg="modSp add mod ord">
        <pc:chgData name="Nguyen Bich Ngoc" userId="66b5d03f9f54eb73" providerId="LiveId" clId="{A3EABEC0-1206-437E-98EA-E0A5F59013FD}" dt="2024-06-15T13:22:56.220" v="3867" actId="14100"/>
        <pc:sldMkLst>
          <pc:docMk/>
          <pc:sldMk cId="3100567840" sldId="472"/>
        </pc:sldMkLst>
        <pc:spChg chg="mod">
          <ac:chgData name="Nguyen Bich Ngoc" userId="66b5d03f9f54eb73" providerId="LiveId" clId="{A3EABEC0-1206-437E-98EA-E0A5F59013FD}" dt="2024-06-15T13:22:56.220" v="3867" actId="14100"/>
          <ac:spMkLst>
            <pc:docMk/>
            <pc:sldMk cId="3100567840" sldId="472"/>
            <ac:spMk id="3" creationId="{1D3563EE-0AE8-9837-6809-0F3E269849CB}"/>
          </ac:spMkLst>
        </pc:spChg>
      </pc:sldChg>
      <pc:sldChg chg="addSp delSp modSp add mod">
        <pc:chgData name="Nguyen Bich Ngoc" userId="66b5d03f9f54eb73" providerId="LiveId" clId="{A3EABEC0-1206-437E-98EA-E0A5F59013FD}" dt="2024-06-15T15:16:47.752" v="4157" actId="113"/>
        <pc:sldMkLst>
          <pc:docMk/>
          <pc:sldMk cId="3154868005" sldId="473"/>
        </pc:sldMkLst>
        <pc:spChg chg="mod">
          <ac:chgData name="Nguyen Bich Ngoc" userId="66b5d03f9f54eb73" providerId="LiveId" clId="{A3EABEC0-1206-437E-98EA-E0A5F59013FD}" dt="2024-06-15T13:28:02.465" v="3904" actId="20577"/>
          <ac:spMkLst>
            <pc:docMk/>
            <pc:sldMk cId="3154868005" sldId="473"/>
            <ac:spMk id="2" creationId="{817DEE0E-AE94-7604-A7C0-2B73CF3AF89F}"/>
          </ac:spMkLst>
        </pc:spChg>
        <pc:spChg chg="del">
          <ac:chgData name="Nguyen Bich Ngoc" userId="66b5d03f9f54eb73" providerId="LiveId" clId="{A3EABEC0-1206-437E-98EA-E0A5F59013FD}" dt="2024-06-15T13:27:20.877" v="3884" actId="478"/>
          <ac:spMkLst>
            <pc:docMk/>
            <pc:sldMk cId="3154868005" sldId="473"/>
            <ac:spMk id="3" creationId="{1D3563EE-0AE8-9837-6809-0F3E269849CB}"/>
          </ac:spMkLst>
        </pc:spChg>
        <pc:spChg chg="del">
          <ac:chgData name="Nguyen Bich Ngoc" userId="66b5d03f9f54eb73" providerId="LiveId" clId="{A3EABEC0-1206-437E-98EA-E0A5F59013FD}" dt="2024-06-15T13:28:08.416" v="3905" actId="478"/>
          <ac:spMkLst>
            <pc:docMk/>
            <pc:sldMk cId="3154868005" sldId="473"/>
            <ac:spMk id="7" creationId="{87DBD36E-C91A-9A47-AC38-D96D61587D81}"/>
          </ac:spMkLst>
        </pc:spChg>
        <pc:spChg chg="add del mod">
          <ac:chgData name="Nguyen Bich Ngoc" userId="66b5d03f9f54eb73" providerId="LiveId" clId="{A3EABEC0-1206-437E-98EA-E0A5F59013FD}" dt="2024-06-15T13:28:10.901" v="3906" actId="478"/>
          <ac:spMkLst>
            <pc:docMk/>
            <pc:sldMk cId="3154868005" sldId="473"/>
            <ac:spMk id="9" creationId="{A598D5C5-72BB-DF0A-35BA-58ACE2CB4E47}"/>
          </ac:spMkLst>
        </pc:spChg>
        <pc:spChg chg="add mod">
          <ac:chgData name="Nguyen Bich Ngoc" userId="66b5d03f9f54eb73" providerId="LiveId" clId="{A3EABEC0-1206-437E-98EA-E0A5F59013FD}" dt="2024-06-15T15:08:59.597" v="3998" actId="1076"/>
          <ac:spMkLst>
            <pc:docMk/>
            <pc:sldMk cId="3154868005" sldId="473"/>
            <ac:spMk id="11" creationId="{DA65B2AA-C855-8782-FA32-07BA288C2E7F}"/>
          </ac:spMkLst>
        </pc:spChg>
        <pc:spChg chg="add mod">
          <ac:chgData name="Nguyen Bich Ngoc" userId="66b5d03f9f54eb73" providerId="LiveId" clId="{A3EABEC0-1206-437E-98EA-E0A5F59013FD}" dt="2024-06-15T15:09:28.007" v="4008" actId="1076"/>
          <ac:spMkLst>
            <pc:docMk/>
            <pc:sldMk cId="3154868005" sldId="473"/>
            <ac:spMk id="12" creationId="{DF87C0A6-8870-F177-4C66-8584F677051E}"/>
          </ac:spMkLst>
        </pc:spChg>
        <pc:graphicFrameChg chg="del">
          <ac:chgData name="Nguyen Bich Ngoc" userId="66b5d03f9f54eb73" providerId="LiveId" clId="{A3EABEC0-1206-437E-98EA-E0A5F59013FD}" dt="2024-06-15T13:27:17.350" v="3883" actId="478"/>
          <ac:graphicFrameMkLst>
            <pc:docMk/>
            <pc:sldMk cId="3154868005" sldId="473"/>
            <ac:graphicFrameMk id="8" creationId="{78068864-8B30-2029-FF0A-1747294381F1}"/>
          </ac:graphicFrameMkLst>
        </pc:graphicFrameChg>
        <pc:graphicFrameChg chg="add mod modGraphic">
          <ac:chgData name="Nguyen Bich Ngoc" userId="66b5d03f9f54eb73" providerId="LiveId" clId="{A3EABEC0-1206-437E-98EA-E0A5F59013FD}" dt="2024-06-15T15:16:47.752" v="4157" actId="113"/>
          <ac:graphicFrameMkLst>
            <pc:docMk/>
            <pc:sldMk cId="3154868005" sldId="473"/>
            <ac:graphicFrameMk id="14" creationId="{1FBA81B0-A563-1AF2-CB71-8F7D1F698C8F}"/>
          </ac:graphicFrameMkLst>
        </pc:graphicFrameChg>
        <pc:picChg chg="add mod modCrop">
          <ac:chgData name="Nguyen Bich Ngoc" userId="66b5d03f9f54eb73" providerId="LiveId" clId="{A3EABEC0-1206-437E-98EA-E0A5F59013FD}" dt="2024-06-15T15:09:04.794" v="4001" actId="1076"/>
          <ac:picMkLst>
            <pc:docMk/>
            <pc:sldMk cId="3154868005" sldId="473"/>
            <ac:picMk id="10" creationId="{2B384F29-73AC-4724-86F6-E1B5FD12C9C4}"/>
          </ac:picMkLst>
        </pc:picChg>
        <pc:picChg chg="add del mod">
          <ac:chgData name="Nguyen Bich Ngoc" userId="66b5d03f9f54eb73" providerId="LiveId" clId="{A3EABEC0-1206-437E-98EA-E0A5F59013FD}" dt="2024-06-15T15:09:55.455" v="4010" actId="478"/>
          <ac:picMkLst>
            <pc:docMk/>
            <pc:sldMk cId="3154868005" sldId="473"/>
            <ac:picMk id="13" creationId="{C68E7B61-28DC-CDBC-282D-3C3D3D46F60F}"/>
          </ac:picMkLst>
        </pc:picChg>
      </pc:sldChg>
      <pc:sldChg chg="add modNotesTx">
        <pc:chgData name="Nguyen Bich Ngoc" userId="66b5d03f9f54eb73" providerId="LiveId" clId="{A3EABEC0-1206-437E-98EA-E0A5F59013FD}" dt="2024-06-15T14:54:56.760" v="3981" actId="20577"/>
        <pc:sldMkLst>
          <pc:docMk/>
          <pc:sldMk cId="3643577674" sldId="474"/>
        </pc:sldMkLst>
      </pc:sldChg>
      <pc:sldChg chg="addSp delSp modSp add mod">
        <pc:chgData name="Nguyen Bich Ngoc" userId="66b5d03f9f54eb73" providerId="LiveId" clId="{A3EABEC0-1206-437E-98EA-E0A5F59013FD}" dt="2024-06-15T15:26:30.584" v="4274" actId="1035"/>
        <pc:sldMkLst>
          <pc:docMk/>
          <pc:sldMk cId="1309905664" sldId="475"/>
        </pc:sldMkLst>
        <pc:graphicFrameChg chg="mod modGraphic">
          <ac:chgData name="Nguyen Bich Ngoc" userId="66b5d03f9f54eb73" providerId="LiveId" clId="{A3EABEC0-1206-437E-98EA-E0A5F59013FD}" dt="2024-06-15T15:21:38.710" v="4266" actId="1076"/>
          <ac:graphicFrameMkLst>
            <pc:docMk/>
            <pc:sldMk cId="1309905664" sldId="475"/>
            <ac:graphicFrameMk id="14" creationId="{1FBA81B0-A563-1AF2-CB71-8F7D1F698C8F}"/>
          </ac:graphicFrameMkLst>
        </pc:graphicFrameChg>
        <pc:picChg chg="add mod">
          <ac:chgData name="Nguyen Bich Ngoc" userId="66b5d03f9f54eb73" providerId="LiveId" clId="{A3EABEC0-1206-437E-98EA-E0A5F59013FD}" dt="2024-06-15T15:26:30.584" v="4274" actId="1035"/>
          <ac:picMkLst>
            <pc:docMk/>
            <pc:sldMk cId="1309905664" sldId="475"/>
            <ac:picMk id="3" creationId="{320C4FF7-DA1A-FE97-717D-27BB4D3A6495}"/>
          </ac:picMkLst>
        </pc:picChg>
        <pc:picChg chg="del">
          <ac:chgData name="Nguyen Bich Ngoc" userId="66b5d03f9f54eb73" providerId="LiveId" clId="{A3EABEC0-1206-437E-98EA-E0A5F59013FD}" dt="2024-06-15T15:21:41.871" v="4267" actId="478"/>
          <ac:picMkLst>
            <pc:docMk/>
            <pc:sldMk cId="1309905664" sldId="475"/>
            <ac:picMk id="10" creationId="{2B384F29-73AC-4724-86F6-E1B5FD12C9C4}"/>
          </ac:picMkLst>
        </pc:picChg>
      </pc:sldChg>
      <pc:sldChg chg="addSp delSp modSp add mod">
        <pc:chgData name="Nguyen Bich Ngoc" userId="66b5d03f9f54eb73" providerId="LiveId" clId="{A3EABEC0-1206-437E-98EA-E0A5F59013FD}" dt="2024-06-15T15:53:01.372" v="4495" actId="20577"/>
        <pc:sldMkLst>
          <pc:docMk/>
          <pc:sldMk cId="608526617" sldId="476"/>
        </pc:sldMkLst>
        <pc:spChg chg="mod">
          <ac:chgData name="Nguyen Bich Ngoc" userId="66b5d03f9f54eb73" providerId="LiveId" clId="{A3EABEC0-1206-437E-98EA-E0A5F59013FD}" dt="2024-06-15T15:53:01.372" v="4495" actId="20577"/>
          <ac:spMkLst>
            <pc:docMk/>
            <pc:sldMk cId="608526617" sldId="476"/>
            <ac:spMk id="2" creationId="{817DEE0E-AE94-7604-A7C0-2B73CF3AF89F}"/>
          </ac:spMkLst>
        </pc:spChg>
        <pc:spChg chg="del mod">
          <ac:chgData name="Nguyen Bich Ngoc" userId="66b5d03f9f54eb73" providerId="LiveId" clId="{A3EABEC0-1206-437E-98EA-E0A5F59013FD}" dt="2024-06-15T15:49:48.352" v="4353" actId="478"/>
          <ac:spMkLst>
            <pc:docMk/>
            <pc:sldMk cId="608526617" sldId="476"/>
            <ac:spMk id="11" creationId="{DA65B2AA-C855-8782-FA32-07BA288C2E7F}"/>
          </ac:spMkLst>
        </pc:spChg>
        <pc:spChg chg="del">
          <ac:chgData name="Nguyen Bich Ngoc" userId="66b5d03f9f54eb73" providerId="LiveId" clId="{A3EABEC0-1206-437E-98EA-E0A5F59013FD}" dt="2024-06-15T15:47:04.872" v="4337" actId="478"/>
          <ac:spMkLst>
            <pc:docMk/>
            <pc:sldMk cId="608526617" sldId="476"/>
            <ac:spMk id="12" creationId="{DF87C0A6-8870-F177-4C66-8584F677051E}"/>
          </ac:spMkLst>
        </pc:spChg>
        <pc:spChg chg="add">
          <ac:chgData name="Nguyen Bich Ngoc" userId="66b5d03f9f54eb73" providerId="LiveId" clId="{A3EABEC0-1206-437E-98EA-E0A5F59013FD}" dt="2024-06-15T15:49:16.503" v="4347"/>
          <ac:spMkLst>
            <pc:docMk/>
            <pc:sldMk cId="608526617" sldId="476"/>
            <ac:spMk id="15" creationId="{CB320D1C-4AFE-7209-6E50-6B5954D078AC}"/>
          </ac:spMkLst>
        </pc:spChg>
        <pc:graphicFrameChg chg="del">
          <ac:chgData name="Nguyen Bich Ngoc" userId="66b5d03f9f54eb73" providerId="LiveId" clId="{A3EABEC0-1206-437E-98EA-E0A5F59013FD}" dt="2024-06-15T15:37:47.904" v="4308" actId="478"/>
          <ac:graphicFrameMkLst>
            <pc:docMk/>
            <pc:sldMk cId="608526617" sldId="476"/>
            <ac:graphicFrameMk id="14" creationId="{1FBA81B0-A563-1AF2-CB71-8F7D1F698C8F}"/>
          </ac:graphicFrameMkLst>
        </pc:graphicFrameChg>
        <pc:picChg chg="del">
          <ac:chgData name="Nguyen Bich Ngoc" userId="66b5d03f9f54eb73" providerId="LiveId" clId="{A3EABEC0-1206-437E-98EA-E0A5F59013FD}" dt="2024-06-15T15:37:28.256" v="4302" actId="478"/>
          <ac:picMkLst>
            <pc:docMk/>
            <pc:sldMk cId="608526617" sldId="476"/>
            <ac:picMk id="3" creationId="{320C4FF7-DA1A-FE97-717D-27BB4D3A6495}"/>
          </ac:picMkLst>
        </pc:picChg>
        <pc:picChg chg="add del mod">
          <ac:chgData name="Nguyen Bich Ngoc" userId="66b5d03f9f54eb73" providerId="LiveId" clId="{A3EABEC0-1206-437E-98EA-E0A5F59013FD}" dt="2024-06-15T15:45:31.928" v="4313" actId="478"/>
          <ac:picMkLst>
            <pc:docMk/>
            <pc:sldMk cId="608526617" sldId="476"/>
            <ac:picMk id="6" creationId="{B515ACF1-462A-9743-E866-9344BCF6B486}"/>
          </ac:picMkLst>
        </pc:picChg>
        <pc:picChg chg="add del mod">
          <ac:chgData name="Nguyen Bich Ngoc" userId="66b5d03f9f54eb73" providerId="LiveId" clId="{A3EABEC0-1206-437E-98EA-E0A5F59013FD}" dt="2024-06-15T15:45:34.511" v="4314" actId="478"/>
          <ac:picMkLst>
            <pc:docMk/>
            <pc:sldMk cId="608526617" sldId="476"/>
            <ac:picMk id="7" creationId="{B844E503-0EDE-D3D8-0A8C-7CE6155C0344}"/>
          </ac:picMkLst>
        </pc:picChg>
        <pc:picChg chg="add del mod">
          <ac:chgData name="Nguyen Bich Ngoc" userId="66b5d03f9f54eb73" providerId="LiveId" clId="{A3EABEC0-1206-437E-98EA-E0A5F59013FD}" dt="2024-06-15T15:50:25.304" v="4404" actId="478"/>
          <ac:picMkLst>
            <pc:docMk/>
            <pc:sldMk cId="608526617" sldId="476"/>
            <ac:picMk id="8" creationId="{07CFE328-A911-AE6B-FA40-EF8F7A9FBD81}"/>
          </ac:picMkLst>
        </pc:picChg>
        <pc:picChg chg="add del mod">
          <ac:chgData name="Nguyen Bich Ngoc" userId="66b5d03f9f54eb73" providerId="LiveId" clId="{A3EABEC0-1206-437E-98EA-E0A5F59013FD}" dt="2024-06-15T15:50:22.936" v="4403" actId="478"/>
          <ac:picMkLst>
            <pc:docMk/>
            <pc:sldMk cId="608526617" sldId="476"/>
            <ac:picMk id="9" creationId="{881FEA52-1EA0-6CA9-D5F8-1FE105CA62E8}"/>
          </ac:picMkLst>
        </pc:picChg>
        <pc:picChg chg="add del mod">
          <ac:chgData name="Nguyen Bich Ngoc" userId="66b5d03f9f54eb73" providerId="LiveId" clId="{A3EABEC0-1206-437E-98EA-E0A5F59013FD}" dt="2024-06-15T15:50:20.520" v="4402" actId="478"/>
          <ac:picMkLst>
            <pc:docMk/>
            <pc:sldMk cId="608526617" sldId="476"/>
            <ac:picMk id="10" creationId="{637DCA12-7C1E-1C98-2ED1-10C9344ED468}"/>
          </ac:picMkLst>
        </pc:picChg>
        <pc:picChg chg="add del mod">
          <ac:chgData name="Nguyen Bich Ngoc" userId="66b5d03f9f54eb73" providerId="LiveId" clId="{A3EABEC0-1206-437E-98EA-E0A5F59013FD}" dt="2024-06-15T15:49:15.296" v="4346" actId="478"/>
          <ac:picMkLst>
            <pc:docMk/>
            <pc:sldMk cId="608526617" sldId="476"/>
            <ac:picMk id="13" creationId="{4C76CFDC-0680-A78F-7CC3-0D6447E48FBD}"/>
          </ac:picMkLst>
        </pc:picChg>
        <pc:picChg chg="add mod">
          <ac:chgData name="Nguyen Bich Ngoc" userId="66b5d03f9f54eb73" providerId="LiveId" clId="{A3EABEC0-1206-437E-98EA-E0A5F59013FD}" dt="2024-06-15T15:50:03.376" v="4398" actId="1035"/>
          <ac:picMkLst>
            <pc:docMk/>
            <pc:sldMk cId="608526617" sldId="476"/>
            <ac:picMk id="16" creationId="{774E7839-635E-5FFF-0640-A1F41EEC477F}"/>
          </ac:picMkLst>
        </pc:picChg>
      </pc:sldChg>
      <pc:sldChg chg="delSp modSp add mod">
        <pc:chgData name="Nguyen Bich Ngoc" userId="66b5d03f9f54eb73" providerId="LiveId" clId="{A3EABEC0-1206-437E-98EA-E0A5F59013FD}" dt="2024-06-15T15:53:12.830" v="4496"/>
        <pc:sldMkLst>
          <pc:docMk/>
          <pc:sldMk cId="4093309137" sldId="477"/>
        </pc:sldMkLst>
        <pc:spChg chg="mod">
          <ac:chgData name="Nguyen Bich Ngoc" userId="66b5d03f9f54eb73" providerId="LiveId" clId="{A3EABEC0-1206-437E-98EA-E0A5F59013FD}" dt="2024-06-15T15:53:12.830" v="4496"/>
          <ac:spMkLst>
            <pc:docMk/>
            <pc:sldMk cId="4093309137" sldId="477"/>
            <ac:spMk id="2" creationId="{817DEE0E-AE94-7604-A7C0-2B73CF3AF89F}"/>
          </ac:spMkLst>
        </pc:spChg>
        <pc:picChg chg="del">
          <ac:chgData name="Nguyen Bich Ngoc" userId="66b5d03f9f54eb73" providerId="LiveId" clId="{A3EABEC0-1206-437E-98EA-E0A5F59013FD}" dt="2024-06-15T15:50:35.328" v="4406" actId="478"/>
          <ac:picMkLst>
            <pc:docMk/>
            <pc:sldMk cId="4093309137" sldId="477"/>
            <ac:picMk id="8" creationId="{07CFE328-A911-AE6B-FA40-EF8F7A9FBD81}"/>
          </ac:picMkLst>
        </pc:picChg>
        <pc:picChg chg="del">
          <ac:chgData name="Nguyen Bich Ngoc" userId="66b5d03f9f54eb73" providerId="LiveId" clId="{A3EABEC0-1206-437E-98EA-E0A5F59013FD}" dt="2024-06-15T15:50:32.736" v="4405" actId="478"/>
          <ac:picMkLst>
            <pc:docMk/>
            <pc:sldMk cId="4093309137" sldId="477"/>
            <ac:picMk id="9" creationId="{881FEA52-1EA0-6CA9-D5F8-1FE105CA62E8}"/>
          </ac:picMkLst>
        </pc:picChg>
      </pc:sldChg>
      <pc:sldChg chg="delSp modSp add mod">
        <pc:chgData name="Nguyen Bich Ngoc" userId="66b5d03f9f54eb73" providerId="LiveId" clId="{A3EABEC0-1206-437E-98EA-E0A5F59013FD}" dt="2024-06-15T15:53:16.902" v="4497"/>
        <pc:sldMkLst>
          <pc:docMk/>
          <pc:sldMk cId="19999278" sldId="478"/>
        </pc:sldMkLst>
        <pc:spChg chg="mod">
          <ac:chgData name="Nguyen Bich Ngoc" userId="66b5d03f9f54eb73" providerId="LiveId" clId="{A3EABEC0-1206-437E-98EA-E0A5F59013FD}" dt="2024-06-15T15:53:16.902" v="4497"/>
          <ac:spMkLst>
            <pc:docMk/>
            <pc:sldMk cId="19999278" sldId="478"/>
            <ac:spMk id="2" creationId="{817DEE0E-AE94-7604-A7C0-2B73CF3AF89F}"/>
          </ac:spMkLst>
        </pc:spChg>
        <pc:picChg chg="del">
          <ac:chgData name="Nguyen Bich Ngoc" userId="66b5d03f9f54eb73" providerId="LiveId" clId="{A3EABEC0-1206-437E-98EA-E0A5F59013FD}" dt="2024-06-15T15:50:40.735" v="4407" actId="478"/>
          <ac:picMkLst>
            <pc:docMk/>
            <pc:sldMk cId="19999278" sldId="478"/>
            <ac:picMk id="8" creationId="{07CFE328-A911-AE6B-FA40-EF8F7A9FBD81}"/>
          </ac:picMkLst>
        </pc:picChg>
      </pc:sldChg>
      <pc:sldChg chg="modSp add mod">
        <pc:chgData name="Nguyen Bich Ngoc" userId="66b5d03f9f54eb73" providerId="LiveId" clId="{A3EABEC0-1206-437E-98EA-E0A5F59013FD}" dt="2024-06-15T15:53:21.182" v="4498"/>
        <pc:sldMkLst>
          <pc:docMk/>
          <pc:sldMk cId="1039294047" sldId="479"/>
        </pc:sldMkLst>
        <pc:spChg chg="mod">
          <ac:chgData name="Nguyen Bich Ngoc" userId="66b5d03f9f54eb73" providerId="LiveId" clId="{A3EABEC0-1206-437E-98EA-E0A5F59013FD}" dt="2024-06-15T15:53:21.182" v="4498"/>
          <ac:spMkLst>
            <pc:docMk/>
            <pc:sldMk cId="1039294047" sldId="479"/>
            <ac:spMk id="2" creationId="{817DEE0E-AE94-7604-A7C0-2B73CF3AF89F}"/>
          </ac:spMkLst>
        </pc:spChg>
      </pc:sldChg>
      <pc:sldChg chg="addSp delSp modSp add mod">
        <pc:chgData name="Nguyen Bich Ngoc" userId="66b5d03f9f54eb73" providerId="LiveId" clId="{A3EABEC0-1206-437E-98EA-E0A5F59013FD}" dt="2024-06-15T15:57:17.506" v="4753" actId="1076"/>
        <pc:sldMkLst>
          <pc:docMk/>
          <pc:sldMk cId="2841576038" sldId="480"/>
        </pc:sldMkLst>
        <pc:spChg chg="mod">
          <ac:chgData name="Nguyen Bich Ngoc" userId="66b5d03f9f54eb73" providerId="LiveId" clId="{A3EABEC0-1206-437E-98EA-E0A5F59013FD}" dt="2024-06-15T15:53:32.017" v="4515" actId="20577"/>
          <ac:spMkLst>
            <pc:docMk/>
            <pc:sldMk cId="2841576038" sldId="480"/>
            <ac:spMk id="2" creationId="{817DEE0E-AE94-7604-A7C0-2B73CF3AF89F}"/>
          </ac:spMkLst>
        </pc:spChg>
        <pc:spChg chg="add mod">
          <ac:chgData name="Nguyen Bich Ngoc" userId="66b5d03f9f54eb73" providerId="LiveId" clId="{A3EABEC0-1206-437E-98EA-E0A5F59013FD}" dt="2024-06-15T15:57:17.506" v="4753" actId="1076"/>
          <ac:spMkLst>
            <pc:docMk/>
            <pc:sldMk cId="2841576038" sldId="480"/>
            <ac:spMk id="6" creationId="{A0DA7148-821C-CF86-256F-76404285DA0A}"/>
          </ac:spMkLst>
        </pc:spChg>
        <pc:picChg chg="add mod">
          <ac:chgData name="Nguyen Bich Ngoc" userId="66b5d03f9f54eb73" providerId="LiveId" clId="{A3EABEC0-1206-437E-98EA-E0A5F59013FD}" dt="2024-06-15T15:55:07.237" v="4520" actId="1076"/>
          <ac:picMkLst>
            <pc:docMk/>
            <pc:sldMk cId="2841576038" sldId="480"/>
            <ac:picMk id="3" creationId="{D33501AB-9FA8-9EC9-E315-A69C2464C1E0}"/>
          </ac:picMkLst>
        </pc:picChg>
        <pc:picChg chg="del">
          <ac:chgData name="Nguyen Bich Ngoc" userId="66b5d03f9f54eb73" providerId="LiveId" clId="{A3EABEC0-1206-437E-98EA-E0A5F59013FD}" dt="2024-06-15T15:53:43.832" v="4516" actId="478"/>
          <ac:picMkLst>
            <pc:docMk/>
            <pc:sldMk cId="2841576038" sldId="480"/>
            <ac:picMk id="8" creationId="{07CFE328-A911-AE6B-FA40-EF8F7A9FBD81}"/>
          </ac:picMkLst>
        </pc:picChg>
        <pc:picChg chg="del">
          <ac:chgData name="Nguyen Bich Ngoc" userId="66b5d03f9f54eb73" providerId="LiveId" clId="{A3EABEC0-1206-437E-98EA-E0A5F59013FD}" dt="2024-06-15T15:53:43.832" v="4516" actId="478"/>
          <ac:picMkLst>
            <pc:docMk/>
            <pc:sldMk cId="2841576038" sldId="480"/>
            <ac:picMk id="9" creationId="{881FEA52-1EA0-6CA9-D5F8-1FE105CA62E8}"/>
          </ac:picMkLst>
        </pc:picChg>
        <pc:picChg chg="del">
          <ac:chgData name="Nguyen Bich Ngoc" userId="66b5d03f9f54eb73" providerId="LiveId" clId="{A3EABEC0-1206-437E-98EA-E0A5F59013FD}" dt="2024-06-15T15:53:43.832" v="4516" actId="478"/>
          <ac:picMkLst>
            <pc:docMk/>
            <pc:sldMk cId="2841576038" sldId="480"/>
            <ac:picMk id="10" creationId="{637DCA12-7C1E-1C98-2ED1-10C9344ED468}"/>
          </ac:picMkLst>
        </pc:picChg>
        <pc:picChg chg="del">
          <ac:chgData name="Nguyen Bich Ngoc" userId="66b5d03f9f54eb73" providerId="LiveId" clId="{A3EABEC0-1206-437E-98EA-E0A5F59013FD}" dt="2024-06-15T15:53:43.832" v="4516" actId="478"/>
          <ac:picMkLst>
            <pc:docMk/>
            <pc:sldMk cId="2841576038" sldId="480"/>
            <ac:picMk id="16" creationId="{774E7839-635E-5FFF-0640-A1F41EEC477F}"/>
          </ac:picMkLst>
        </pc:picChg>
      </pc:sldChg>
      <pc:sldChg chg="addSp delSp modSp add mod">
        <pc:chgData name="Nguyen Bich Ngoc" userId="66b5d03f9f54eb73" providerId="LiveId" clId="{A3EABEC0-1206-437E-98EA-E0A5F59013FD}" dt="2024-06-15T16:18:27.887" v="5069" actId="1076"/>
        <pc:sldMkLst>
          <pc:docMk/>
          <pc:sldMk cId="831390956" sldId="481"/>
        </pc:sldMkLst>
        <pc:spChg chg="mod">
          <ac:chgData name="Nguyen Bich Ngoc" userId="66b5d03f9f54eb73" providerId="LiveId" clId="{A3EABEC0-1206-437E-98EA-E0A5F59013FD}" dt="2024-06-15T16:01:04.777" v="4937" actId="20577"/>
          <ac:spMkLst>
            <pc:docMk/>
            <pc:sldMk cId="831390956" sldId="481"/>
            <ac:spMk id="2" creationId="{817DEE0E-AE94-7604-A7C0-2B73CF3AF89F}"/>
          </ac:spMkLst>
        </pc:spChg>
        <pc:spChg chg="del">
          <ac:chgData name="Nguyen Bich Ngoc" userId="66b5d03f9f54eb73" providerId="LiveId" clId="{A3EABEC0-1206-437E-98EA-E0A5F59013FD}" dt="2024-06-15T16:09:59.339" v="4939" actId="478"/>
          <ac:spMkLst>
            <pc:docMk/>
            <pc:sldMk cId="831390956" sldId="481"/>
            <ac:spMk id="6" creationId="{A0DA7148-821C-CF86-256F-76404285DA0A}"/>
          </ac:spMkLst>
        </pc:spChg>
        <pc:spChg chg="add del mod">
          <ac:chgData name="Nguyen Bich Ngoc" userId="66b5d03f9f54eb73" providerId="LiveId" clId="{A3EABEC0-1206-437E-98EA-E0A5F59013FD}" dt="2024-06-15T16:10:02.336" v="4940" actId="478"/>
          <ac:spMkLst>
            <pc:docMk/>
            <pc:sldMk cId="831390956" sldId="481"/>
            <ac:spMk id="8" creationId="{164B2B86-496C-7C03-2815-0BCFAB904764}"/>
          </ac:spMkLst>
        </pc:spChg>
        <pc:spChg chg="add mod">
          <ac:chgData name="Nguyen Bich Ngoc" userId="66b5d03f9f54eb73" providerId="LiveId" clId="{A3EABEC0-1206-437E-98EA-E0A5F59013FD}" dt="2024-06-15T16:18:27.887" v="5069" actId="1076"/>
          <ac:spMkLst>
            <pc:docMk/>
            <pc:sldMk cId="831390956" sldId="481"/>
            <ac:spMk id="10" creationId="{FAE1FE7D-6E9D-45F1-DFD4-D0BB9C9E592C}"/>
          </ac:spMkLst>
        </pc:spChg>
        <pc:graphicFrameChg chg="add mod modGraphic">
          <ac:chgData name="Nguyen Bich Ngoc" userId="66b5d03f9f54eb73" providerId="LiveId" clId="{A3EABEC0-1206-437E-98EA-E0A5F59013FD}" dt="2024-06-15T16:18:21.154" v="5068" actId="1076"/>
          <ac:graphicFrameMkLst>
            <pc:docMk/>
            <pc:sldMk cId="831390956" sldId="481"/>
            <ac:graphicFrameMk id="11" creationId="{41D43107-4EAF-CC34-357B-C48C82903C3F}"/>
          </ac:graphicFrameMkLst>
        </pc:graphicFrameChg>
        <pc:picChg chg="del">
          <ac:chgData name="Nguyen Bich Ngoc" userId="66b5d03f9f54eb73" providerId="LiveId" clId="{A3EABEC0-1206-437E-98EA-E0A5F59013FD}" dt="2024-06-15T16:09:53.352" v="4938" actId="478"/>
          <ac:picMkLst>
            <pc:docMk/>
            <pc:sldMk cId="831390956" sldId="481"/>
            <ac:picMk id="3" creationId="{D33501AB-9FA8-9EC9-E315-A69C2464C1E0}"/>
          </ac:picMkLst>
        </pc:picChg>
        <pc:picChg chg="add mod">
          <ac:chgData name="Nguyen Bich Ngoc" userId="66b5d03f9f54eb73" providerId="LiveId" clId="{A3EABEC0-1206-437E-98EA-E0A5F59013FD}" dt="2024-06-15T16:18:13.652" v="5067" actId="1038"/>
          <ac:picMkLst>
            <pc:docMk/>
            <pc:sldMk cId="831390956" sldId="481"/>
            <ac:picMk id="9" creationId="{C421C59D-8368-9C97-B824-08D4E99BB4E8}"/>
          </ac:picMkLst>
        </pc:picChg>
      </pc:sldChg>
      <pc:sldChg chg="addSp modSp add mod">
        <pc:chgData name="Nguyen Bich Ngoc" userId="66b5d03f9f54eb73" providerId="LiveId" clId="{A3EABEC0-1206-437E-98EA-E0A5F59013FD}" dt="2024-06-15T17:03:54.608" v="7191" actId="1076"/>
        <pc:sldMkLst>
          <pc:docMk/>
          <pc:sldMk cId="2244371470" sldId="482"/>
        </pc:sldMkLst>
        <pc:spChg chg="mod">
          <ac:chgData name="Nguyen Bich Ngoc" userId="66b5d03f9f54eb73" providerId="LiveId" clId="{A3EABEC0-1206-437E-98EA-E0A5F59013FD}" dt="2024-06-15T17:03:18.875" v="7160" actId="20577"/>
          <ac:spMkLst>
            <pc:docMk/>
            <pc:sldMk cId="2244371470" sldId="482"/>
            <ac:spMk id="3" creationId="{835FE8B3-4A6E-81C7-3662-33DABFC6FD1B}"/>
          </ac:spMkLst>
        </pc:spChg>
        <pc:spChg chg="add mod">
          <ac:chgData name="Nguyen Bich Ngoc" userId="66b5d03f9f54eb73" providerId="LiveId" clId="{A3EABEC0-1206-437E-98EA-E0A5F59013FD}" dt="2024-06-15T17:03:54.608" v="7191" actId="1076"/>
          <ac:spMkLst>
            <pc:docMk/>
            <pc:sldMk cId="2244371470" sldId="482"/>
            <ac:spMk id="8" creationId="{E918CC0F-C6F3-E034-FD77-5A4592F2F04D}"/>
          </ac:spMkLst>
        </pc:spChg>
      </pc:sldChg>
      <pc:sldChg chg="addSp delSp modSp add mod">
        <pc:chgData name="Nguyen Bich Ngoc" userId="66b5d03f9f54eb73" providerId="LiveId" clId="{A3EABEC0-1206-437E-98EA-E0A5F59013FD}" dt="2024-06-15T17:00:28.833" v="7020" actId="478"/>
        <pc:sldMkLst>
          <pc:docMk/>
          <pc:sldMk cId="2609248093" sldId="483"/>
        </pc:sldMkLst>
        <pc:spChg chg="add del mod">
          <ac:chgData name="Nguyen Bich Ngoc" userId="66b5d03f9f54eb73" providerId="LiveId" clId="{A3EABEC0-1206-437E-98EA-E0A5F59013FD}" dt="2024-06-15T17:00:26.946" v="7019" actId="478"/>
          <ac:spMkLst>
            <pc:docMk/>
            <pc:sldMk cId="2609248093" sldId="483"/>
            <ac:spMk id="2" creationId="{F1D72D62-0D06-3B2B-D0C9-48411FBCE2AE}"/>
          </ac:spMkLst>
        </pc:spChg>
        <pc:spChg chg="del">
          <ac:chgData name="Nguyen Bich Ngoc" userId="66b5d03f9f54eb73" providerId="LiveId" clId="{A3EABEC0-1206-437E-98EA-E0A5F59013FD}" dt="2024-06-15T16:52:20.883" v="6643" actId="478"/>
          <ac:spMkLst>
            <pc:docMk/>
            <pc:sldMk cId="2609248093" sldId="483"/>
            <ac:spMk id="3" creationId="{AD592F2E-D4AA-192F-8E33-70AD39428040}"/>
          </ac:spMkLst>
        </pc:spChg>
        <pc:spChg chg="mod">
          <ac:chgData name="Nguyen Bich Ngoc" userId="66b5d03f9f54eb73" providerId="LiveId" clId="{A3EABEC0-1206-437E-98EA-E0A5F59013FD}" dt="2024-06-15T16:58:39.041" v="6947"/>
          <ac:spMkLst>
            <pc:docMk/>
            <pc:sldMk cId="2609248093" sldId="483"/>
            <ac:spMk id="7" creationId="{641C623B-EEF8-E7C1-37BB-5FB61E5374C8}"/>
          </ac:spMkLst>
        </pc:spChg>
        <pc:spChg chg="add mod">
          <ac:chgData name="Nguyen Bich Ngoc" userId="66b5d03f9f54eb73" providerId="LiveId" clId="{A3EABEC0-1206-437E-98EA-E0A5F59013FD}" dt="2024-06-15T17:00:11.489" v="7017" actId="1076"/>
          <ac:spMkLst>
            <pc:docMk/>
            <pc:sldMk cId="2609248093" sldId="483"/>
            <ac:spMk id="10" creationId="{71A3E906-1A78-FEA8-2E3F-F625E8EEC830}"/>
          </ac:spMkLst>
        </pc:spChg>
        <pc:spChg chg="add del mod">
          <ac:chgData name="Nguyen Bich Ngoc" userId="66b5d03f9f54eb73" providerId="LiveId" clId="{A3EABEC0-1206-437E-98EA-E0A5F59013FD}" dt="2024-06-15T17:00:28.833" v="7020" actId="478"/>
          <ac:spMkLst>
            <pc:docMk/>
            <pc:sldMk cId="2609248093" sldId="483"/>
            <ac:spMk id="12" creationId="{254F926E-E714-87E9-DA22-0B248A49784F}"/>
          </ac:spMkLst>
        </pc:spChg>
        <pc:spChg chg="del">
          <ac:chgData name="Nguyen Bich Ngoc" userId="66b5d03f9f54eb73" providerId="LiveId" clId="{A3EABEC0-1206-437E-98EA-E0A5F59013FD}" dt="2024-06-15T16:52:20.883" v="6643" actId="478"/>
          <ac:spMkLst>
            <pc:docMk/>
            <pc:sldMk cId="2609248093" sldId="483"/>
            <ac:spMk id="15" creationId="{FDEDC53B-207B-4706-31E1-47BBB74E9189}"/>
          </ac:spMkLst>
        </pc:spChg>
        <pc:spChg chg="add mod">
          <ac:chgData name="Nguyen Bich Ngoc" userId="66b5d03f9f54eb73" providerId="LiveId" clId="{A3EABEC0-1206-437E-98EA-E0A5F59013FD}" dt="2024-06-15T16:58:52.613" v="6950" actId="1076"/>
          <ac:spMkLst>
            <pc:docMk/>
            <pc:sldMk cId="2609248093" sldId="483"/>
            <ac:spMk id="16" creationId="{DE948FEE-A2C0-8FEC-DAEB-A4AD157DD2B5}"/>
          </ac:spMkLst>
        </pc:spChg>
        <pc:spChg chg="del">
          <ac:chgData name="Nguyen Bich Ngoc" userId="66b5d03f9f54eb73" providerId="LiveId" clId="{A3EABEC0-1206-437E-98EA-E0A5F59013FD}" dt="2024-06-15T16:52:20.883" v="6643" actId="478"/>
          <ac:spMkLst>
            <pc:docMk/>
            <pc:sldMk cId="2609248093" sldId="483"/>
            <ac:spMk id="30" creationId="{BB79F6DB-6DE6-4828-CE4B-57EDDE8075D1}"/>
          </ac:spMkLst>
        </pc:spChg>
        <pc:spChg chg="del">
          <ac:chgData name="Nguyen Bich Ngoc" userId="66b5d03f9f54eb73" providerId="LiveId" clId="{A3EABEC0-1206-437E-98EA-E0A5F59013FD}" dt="2024-06-15T16:52:20.883" v="6643" actId="478"/>
          <ac:spMkLst>
            <pc:docMk/>
            <pc:sldMk cId="2609248093" sldId="483"/>
            <ac:spMk id="32" creationId="{7F10EE74-66B8-6229-3DBC-3DB3358A6763}"/>
          </ac:spMkLst>
        </pc:spChg>
        <pc:spChg chg="del">
          <ac:chgData name="Nguyen Bich Ngoc" userId="66b5d03f9f54eb73" providerId="LiveId" clId="{A3EABEC0-1206-437E-98EA-E0A5F59013FD}" dt="2024-06-15T16:52:20.883" v="6643" actId="478"/>
          <ac:spMkLst>
            <pc:docMk/>
            <pc:sldMk cId="2609248093" sldId="483"/>
            <ac:spMk id="35" creationId="{D6F20CDB-8BAA-5904-6840-0FF4074CC96E}"/>
          </ac:spMkLst>
        </pc:spChg>
        <pc:picChg chg="del">
          <ac:chgData name="Nguyen Bich Ngoc" userId="66b5d03f9f54eb73" providerId="LiveId" clId="{A3EABEC0-1206-437E-98EA-E0A5F59013FD}" dt="2024-06-15T16:52:14.002" v="6642" actId="478"/>
          <ac:picMkLst>
            <pc:docMk/>
            <pc:sldMk cId="2609248093" sldId="483"/>
            <ac:picMk id="9" creationId="{0CB349E5-8F6C-58CC-85CF-9EC7D2EE20B7}"/>
          </ac:picMkLst>
        </pc:picChg>
        <pc:cxnChg chg="del">
          <ac:chgData name="Nguyen Bich Ngoc" userId="66b5d03f9f54eb73" providerId="LiveId" clId="{A3EABEC0-1206-437E-98EA-E0A5F59013FD}" dt="2024-06-15T16:52:20.883" v="6643" actId="478"/>
          <ac:cxnSpMkLst>
            <pc:docMk/>
            <pc:sldMk cId="2609248093" sldId="483"/>
            <ac:cxnSpMk id="13" creationId="{74181094-0D0A-0E72-581B-100943903087}"/>
          </ac:cxnSpMkLst>
        </pc:cxnChg>
        <pc:cxnChg chg="del">
          <ac:chgData name="Nguyen Bich Ngoc" userId="66b5d03f9f54eb73" providerId="LiveId" clId="{A3EABEC0-1206-437E-98EA-E0A5F59013FD}" dt="2024-06-15T16:52:20.883" v="6643" actId="478"/>
          <ac:cxnSpMkLst>
            <pc:docMk/>
            <pc:sldMk cId="2609248093" sldId="483"/>
            <ac:cxnSpMk id="17" creationId="{3A14E45D-CBCF-D55C-F623-10AA06906313}"/>
          </ac:cxnSpMkLst>
        </pc:cxnChg>
        <pc:cxnChg chg="del">
          <ac:chgData name="Nguyen Bich Ngoc" userId="66b5d03f9f54eb73" providerId="LiveId" clId="{A3EABEC0-1206-437E-98EA-E0A5F59013FD}" dt="2024-06-15T16:52:20.883" v="6643" actId="478"/>
          <ac:cxnSpMkLst>
            <pc:docMk/>
            <pc:sldMk cId="2609248093" sldId="483"/>
            <ac:cxnSpMk id="21" creationId="{E76134BC-69FF-01D7-3944-834D96981994}"/>
          </ac:cxnSpMkLst>
        </pc:cxnChg>
        <pc:cxnChg chg="del">
          <ac:chgData name="Nguyen Bich Ngoc" userId="66b5d03f9f54eb73" providerId="LiveId" clId="{A3EABEC0-1206-437E-98EA-E0A5F59013FD}" dt="2024-06-15T16:52:20.883" v="6643" actId="478"/>
          <ac:cxnSpMkLst>
            <pc:docMk/>
            <pc:sldMk cId="2609248093" sldId="483"/>
            <ac:cxnSpMk id="33" creationId="{9B6285B2-192B-06B2-40AE-EA207BDEE9C1}"/>
          </ac:cxnSpMkLst>
        </pc:cxnChg>
      </pc:sldChg>
      <pc:sldChg chg="add">
        <pc:chgData name="Nguyen Bich Ngoc" userId="66b5d03f9f54eb73" providerId="LiveId" clId="{A3EABEC0-1206-437E-98EA-E0A5F59013FD}" dt="2024-06-15T17:00:17.319" v="7018" actId="2890"/>
        <pc:sldMkLst>
          <pc:docMk/>
          <pc:sldMk cId="4003484583" sldId="484"/>
        </pc:sldMkLst>
      </pc:sldChg>
      <pc:sldChg chg="addSp delSp modSp add mod">
        <pc:chgData name="Nguyen Bich Ngoc" userId="66b5d03f9f54eb73" providerId="LiveId" clId="{A3EABEC0-1206-437E-98EA-E0A5F59013FD}" dt="2024-06-15T17:07:29.090" v="7287" actId="20577"/>
        <pc:sldMkLst>
          <pc:docMk/>
          <pc:sldMk cId="2099586938" sldId="485"/>
        </pc:sldMkLst>
        <pc:spChg chg="del">
          <ac:chgData name="Nguyen Bich Ngoc" userId="66b5d03f9f54eb73" providerId="LiveId" clId="{A3EABEC0-1206-437E-98EA-E0A5F59013FD}" dt="2024-06-15T17:05:39.922" v="7209" actId="478"/>
          <ac:spMkLst>
            <pc:docMk/>
            <pc:sldMk cId="2099586938" sldId="485"/>
            <ac:spMk id="2" creationId="{F1D72D62-0D06-3B2B-D0C9-48411FBCE2AE}"/>
          </ac:spMkLst>
        </pc:spChg>
        <pc:spChg chg="mod">
          <ac:chgData name="Nguyen Bich Ngoc" userId="66b5d03f9f54eb73" providerId="LiveId" clId="{A3EABEC0-1206-437E-98EA-E0A5F59013FD}" dt="2024-06-15T17:00:59.409" v="7077" actId="20577"/>
          <ac:spMkLst>
            <pc:docMk/>
            <pc:sldMk cId="2099586938" sldId="485"/>
            <ac:spMk id="6" creationId="{3E6D6FEB-88CB-0229-1B3F-9CFB28C57759}"/>
          </ac:spMkLst>
        </pc:spChg>
        <pc:spChg chg="mod">
          <ac:chgData name="Nguyen Bich Ngoc" userId="66b5d03f9f54eb73" providerId="LiveId" clId="{A3EABEC0-1206-437E-98EA-E0A5F59013FD}" dt="2024-06-15T17:07:29.090" v="7287" actId="20577"/>
          <ac:spMkLst>
            <pc:docMk/>
            <pc:sldMk cId="2099586938" sldId="485"/>
            <ac:spMk id="7" creationId="{641C623B-EEF8-E7C1-37BB-5FB61E5374C8}"/>
          </ac:spMkLst>
        </pc:spChg>
        <pc:spChg chg="add mod">
          <ac:chgData name="Nguyen Bich Ngoc" userId="66b5d03f9f54eb73" providerId="LiveId" clId="{A3EABEC0-1206-437E-98EA-E0A5F59013FD}" dt="2024-06-15T17:07:14.063" v="7255" actId="1076"/>
          <ac:spMkLst>
            <pc:docMk/>
            <pc:sldMk cId="2099586938" sldId="485"/>
            <ac:spMk id="8" creationId="{7B7046B8-19BA-3F0E-FCFE-358ABAA6A101}"/>
          </ac:spMkLst>
        </pc:spChg>
        <pc:spChg chg="mod">
          <ac:chgData name="Nguyen Bich Ngoc" userId="66b5d03f9f54eb73" providerId="LiveId" clId="{A3EABEC0-1206-437E-98EA-E0A5F59013FD}" dt="2024-06-15T17:05:51.350" v="7210" actId="1076"/>
          <ac:spMkLst>
            <pc:docMk/>
            <pc:sldMk cId="2099586938" sldId="485"/>
            <ac:spMk id="10" creationId="{71A3E906-1A78-FEA8-2E3F-F625E8EEC830}"/>
          </ac:spMkLst>
        </pc:spChg>
        <pc:spChg chg="mod">
          <ac:chgData name="Nguyen Bich Ngoc" userId="66b5d03f9f54eb73" providerId="LiveId" clId="{A3EABEC0-1206-437E-98EA-E0A5F59013FD}" dt="2024-06-15T17:06:50.761" v="7252" actId="20577"/>
          <ac:spMkLst>
            <pc:docMk/>
            <pc:sldMk cId="2099586938" sldId="485"/>
            <ac:spMk id="12" creationId="{254F926E-E714-87E9-DA22-0B248A49784F}"/>
          </ac:spMkLst>
        </pc:spChg>
        <pc:spChg chg="mod">
          <ac:chgData name="Nguyen Bich Ngoc" userId="66b5d03f9f54eb73" providerId="LiveId" clId="{A3EABEC0-1206-437E-98EA-E0A5F59013FD}" dt="2024-06-15T17:02:37.541" v="7136" actId="20577"/>
          <ac:spMkLst>
            <pc:docMk/>
            <pc:sldMk cId="2099586938" sldId="485"/>
            <ac:spMk id="16" creationId="{DE948FEE-A2C0-8FEC-DAEB-A4AD157DD2B5}"/>
          </ac:spMkLst>
        </pc:spChg>
        <pc:graphicFrameChg chg="add mod">
          <ac:chgData name="Nguyen Bich Ngoc" userId="66b5d03f9f54eb73" providerId="LiveId" clId="{A3EABEC0-1206-437E-98EA-E0A5F59013FD}" dt="2024-06-15T17:07:00.665" v="7253" actId="1076"/>
          <ac:graphicFrameMkLst>
            <pc:docMk/>
            <pc:sldMk cId="2099586938" sldId="485"/>
            <ac:graphicFrameMk id="3" creationId="{6DFD86B4-8B6F-E346-A221-93B5B890CE27}"/>
          </ac:graphicFrameMkLst>
        </pc:graphicFrameChg>
      </pc:sldChg>
      <pc:sldChg chg="addSp delSp modSp add mod">
        <pc:chgData name="Nguyen Bich Ngoc" userId="66b5d03f9f54eb73" providerId="LiveId" clId="{A3EABEC0-1206-437E-98EA-E0A5F59013FD}" dt="2024-06-15T17:17:26.898" v="7692" actId="478"/>
        <pc:sldMkLst>
          <pc:docMk/>
          <pc:sldMk cId="3120933141" sldId="486"/>
        </pc:sldMkLst>
        <pc:spChg chg="mod">
          <ac:chgData name="Nguyen Bich Ngoc" userId="66b5d03f9f54eb73" providerId="LiveId" clId="{A3EABEC0-1206-437E-98EA-E0A5F59013FD}" dt="2024-06-15T17:09:57.002" v="7422" actId="20577"/>
          <ac:spMkLst>
            <pc:docMk/>
            <pc:sldMk cId="3120933141" sldId="486"/>
            <ac:spMk id="6" creationId="{3E6D6FEB-88CB-0229-1B3F-9CFB28C57759}"/>
          </ac:spMkLst>
        </pc:spChg>
        <pc:spChg chg="mod">
          <ac:chgData name="Nguyen Bich Ngoc" userId="66b5d03f9f54eb73" providerId="LiveId" clId="{A3EABEC0-1206-437E-98EA-E0A5F59013FD}" dt="2024-06-15T17:10:37.883" v="7536" actId="20577"/>
          <ac:spMkLst>
            <pc:docMk/>
            <pc:sldMk cId="3120933141" sldId="486"/>
            <ac:spMk id="7" creationId="{641C623B-EEF8-E7C1-37BB-5FB61E5374C8}"/>
          </ac:spMkLst>
        </pc:spChg>
        <pc:spChg chg="del">
          <ac:chgData name="Nguyen Bich Ngoc" userId="66b5d03f9f54eb73" providerId="LiveId" clId="{A3EABEC0-1206-437E-98EA-E0A5F59013FD}" dt="2024-06-15T17:11:36.866" v="7567" actId="478"/>
          <ac:spMkLst>
            <pc:docMk/>
            <pc:sldMk cId="3120933141" sldId="486"/>
            <ac:spMk id="8" creationId="{7B7046B8-19BA-3F0E-FCFE-358ABAA6A101}"/>
          </ac:spMkLst>
        </pc:spChg>
        <pc:spChg chg="add del mod">
          <ac:chgData name="Nguyen Bich Ngoc" userId="66b5d03f9f54eb73" providerId="LiveId" clId="{A3EABEC0-1206-437E-98EA-E0A5F59013FD}" dt="2024-06-15T17:17:26.898" v="7692" actId="478"/>
          <ac:spMkLst>
            <pc:docMk/>
            <pc:sldMk cId="3120933141" sldId="486"/>
            <ac:spMk id="9" creationId="{47F7FFE9-0ACC-F2FE-1669-D95E4524D59B}"/>
          </ac:spMkLst>
        </pc:spChg>
        <pc:spChg chg="del mod">
          <ac:chgData name="Nguyen Bich Ngoc" userId="66b5d03f9f54eb73" providerId="LiveId" clId="{A3EABEC0-1206-437E-98EA-E0A5F59013FD}" dt="2024-06-15T17:17:15.610" v="7689" actId="478"/>
          <ac:spMkLst>
            <pc:docMk/>
            <pc:sldMk cId="3120933141" sldId="486"/>
            <ac:spMk id="10" creationId="{71A3E906-1A78-FEA8-2E3F-F625E8EEC830}"/>
          </ac:spMkLst>
        </pc:spChg>
        <pc:spChg chg="add del mod">
          <ac:chgData name="Nguyen Bich Ngoc" userId="66b5d03f9f54eb73" providerId="LiveId" clId="{A3EABEC0-1206-437E-98EA-E0A5F59013FD}" dt="2024-06-15T17:17:23.401" v="7691" actId="478"/>
          <ac:spMkLst>
            <pc:docMk/>
            <pc:sldMk cId="3120933141" sldId="486"/>
            <ac:spMk id="11" creationId="{94FF7029-2DC3-F146-7ACB-2339738F9567}"/>
          </ac:spMkLst>
        </pc:spChg>
        <pc:spChg chg="del mod">
          <ac:chgData name="Nguyen Bich Ngoc" userId="66b5d03f9f54eb73" providerId="LiveId" clId="{A3EABEC0-1206-437E-98EA-E0A5F59013FD}" dt="2024-06-15T17:17:19.993" v="7690" actId="478"/>
          <ac:spMkLst>
            <pc:docMk/>
            <pc:sldMk cId="3120933141" sldId="486"/>
            <ac:spMk id="12" creationId="{254F926E-E714-87E9-DA22-0B248A49784F}"/>
          </ac:spMkLst>
        </pc:spChg>
        <pc:spChg chg="mod">
          <ac:chgData name="Nguyen Bich Ngoc" userId="66b5d03f9f54eb73" providerId="LiveId" clId="{A3EABEC0-1206-437E-98EA-E0A5F59013FD}" dt="2024-06-15T17:11:44.546" v="7577" actId="1036"/>
          <ac:spMkLst>
            <pc:docMk/>
            <pc:sldMk cId="3120933141" sldId="486"/>
            <ac:spMk id="16" creationId="{DE948FEE-A2C0-8FEC-DAEB-A4AD157DD2B5}"/>
          </ac:spMkLst>
        </pc:spChg>
        <pc:graphicFrameChg chg="del">
          <ac:chgData name="Nguyen Bich Ngoc" userId="66b5d03f9f54eb73" providerId="LiveId" clId="{A3EABEC0-1206-437E-98EA-E0A5F59013FD}" dt="2024-06-15T17:11:33.114" v="7566" actId="478"/>
          <ac:graphicFrameMkLst>
            <pc:docMk/>
            <pc:sldMk cId="3120933141" sldId="486"/>
            <ac:graphicFrameMk id="3" creationId="{6DFD86B4-8B6F-E346-A221-93B5B890CE27}"/>
          </ac:graphicFrameMkLst>
        </pc:graphicFrameChg>
      </pc:sldChg>
      <pc:sldChg chg="add">
        <pc:chgData name="Nguyen Bich Ngoc" userId="66b5d03f9f54eb73" providerId="LiveId" clId="{A3EABEC0-1206-437E-98EA-E0A5F59013FD}" dt="2024-06-15T17:16:54.954" v="7687" actId="2890"/>
        <pc:sldMkLst>
          <pc:docMk/>
          <pc:sldMk cId="3172110831" sldId="487"/>
        </pc:sldMkLst>
      </pc:sldChg>
      <pc:sldChg chg="addSp delSp modSp add mod">
        <pc:chgData name="Nguyen Bich Ngoc" userId="66b5d03f9f54eb73" providerId="LiveId" clId="{A3EABEC0-1206-437E-98EA-E0A5F59013FD}" dt="2024-06-15T17:20:20.934" v="7750" actId="1076"/>
        <pc:sldMkLst>
          <pc:docMk/>
          <pc:sldMk cId="1568523491" sldId="488"/>
        </pc:sldMkLst>
        <pc:spChg chg="del">
          <ac:chgData name="Nguyen Bich Ngoc" userId="66b5d03f9f54eb73" providerId="LiveId" clId="{A3EABEC0-1206-437E-98EA-E0A5F59013FD}" dt="2024-06-15T17:17:43.521" v="7694" actId="478"/>
          <ac:spMkLst>
            <pc:docMk/>
            <pc:sldMk cId="1568523491" sldId="488"/>
            <ac:spMk id="9" creationId="{47F7FFE9-0ACC-F2FE-1669-D95E4524D59B}"/>
          </ac:spMkLst>
        </pc:spChg>
        <pc:spChg chg="del">
          <ac:chgData name="Nguyen Bich Ngoc" userId="66b5d03f9f54eb73" providerId="LiveId" clId="{A3EABEC0-1206-437E-98EA-E0A5F59013FD}" dt="2024-06-15T17:17:36.009" v="7693" actId="478"/>
          <ac:spMkLst>
            <pc:docMk/>
            <pc:sldMk cId="1568523491" sldId="488"/>
            <ac:spMk id="10" creationId="{71A3E906-1A78-FEA8-2E3F-F625E8EEC830}"/>
          </ac:spMkLst>
        </pc:spChg>
        <pc:spChg chg="del">
          <ac:chgData name="Nguyen Bich Ngoc" userId="66b5d03f9f54eb73" providerId="LiveId" clId="{A3EABEC0-1206-437E-98EA-E0A5F59013FD}" dt="2024-06-15T17:17:48.217" v="7696" actId="478"/>
          <ac:spMkLst>
            <pc:docMk/>
            <pc:sldMk cId="1568523491" sldId="488"/>
            <ac:spMk id="11" creationId="{94FF7029-2DC3-F146-7ACB-2339738F9567}"/>
          </ac:spMkLst>
        </pc:spChg>
        <pc:spChg chg="del">
          <ac:chgData name="Nguyen Bich Ngoc" userId="66b5d03f9f54eb73" providerId="LiveId" clId="{A3EABEC0-1206-437E-98EA-E0A5F59013FD}" dt="2024-06-15T17:17:45.810" v="7695" actId="478"/>
          <ac:spMkLst>
            <pc:docMk/>
            <pc:sldMk cId="1568523491" sldId="488"/>
            <ac:spMk id="12" creationId="{254F926E-E714-87E9-DA22-0B248A49784F}"/>
          </ac:spMkLst>
        </pc:spChg>
        <pc:spChg chg="mod">
          <ac:chgData name="Nguyen Bich Ngoc" userId="66b5d03f9f54eb73" providerId="LiveId" clId="{A3EABEC0-1206-437E-98EA-E0A5F59013FD}" dt="2024-06-15T17:19:17.603" v="7742" actId="20577"/>
          <ac:spMkLst>
            <pc:docMk/>
            <pc:sldMk cId="1568523491" sldId="488"/>
            <ac:spMk id="16" creationId="{DE948FEE-A2C0-8FEC-DAEB-A4AD157DD2B5}"/>
          </ac:spMkLst>
        </pc:spChg>
        <pc:picChg chg="add mod">
          <ac:chgData name="Nguyen Bich Ngoc" userId="66b5d03f9f54eb73" providerId="LiveId" clId="{A3EABEC0-1206-437E-98EA-E0A5F59013FD}" dt="2024-06-15T17:20:20.934" v="7750" actId="1076"/>
          <ac:picMkLst>
            <pc:docMk/>
            <pc:sldMk cId="1568523491" sldId="488"/>
            <ac:picMk id="3" creationId="{4DA4E0EF-A444-12F4-E833-73EEA0F4D8FE}"/>
          </ac:picMkLst>
        </pc:picChg>
      </pc:sldChg>
      <pc:sldMasterChg chg="modSp mod modSldLayout">
        <pc:chgData name="Nguyen Bich Ngoc" userId="66b5d03f9f54eb73" providerId="LiveId" clId="{A3EABEC0-1206-437E-98EA-E0A5F59013FD}" dt="2024-06-15T09:35:56.570" v="3478" actId="20577"/>
        <pc:sldMasterMkLst>
          <pc:docMk/>
          <pc:sldMasterMk cId="3924698884" sldId="2147483648"/>
        </pc:sldMasterMkLst>
        <pc:spChg chg="mod">
          <ac:chgData name="Nguyen Bich Ngoc" userId="66b5d03f9f54eb73" providerId="LiveId" clId="{A3EABEC0-1206-437E-98EA-E0A5F59013FD}" dt="2024-06-15T09:35:43.586" v="3466" actId="20577"/>
          <ac:spMkLst>
            <pc:docMk/>
            <pc:sldMasterMk cId="3924698884" sldId="2147483648"/>
            <ac:spMk id="5" creationId="{128E07AC-D8A5-5389-7C17-3A18D6D6AAAB}"/>
          </ac:spMkLst>
        </pc:spChg>
        <pc:sldLayoutChg chg="modSp mod">
          <pc:chgData name="Nguyen Bich Ngoc" userId="66b5d03f9f54eb73" providerId="LiveId" clId="{A3EABEC0-1206-437E-98EA-E0A5F59013FD}" dt="2024-06-15T09:34:56.788" v="3442" actId="20577"/>
          <pc:sldLayoutMkLst>
            <pc:docMk/>
            <pc:sldMasterMk cId="3924698884" sldId="2147483648"/>
            <pc:sldLayoutMk cId="2486674459" sldId="2147483650"/>
          </pc:sldLayoutMkLst>
          <pc:spChg chg="mod">
            <ac:chgData name="Nguyen Bich Ngoc" userId="66b5d03f9f54eb73" providerId="LiveId" clId="{A3EABEC0-1206-437E-98EA-E0A5F59013FD}" dt="2024-06-15T09:34:56.788" v="3442" actId="20577"/>
            <ac:spMkLst>
              <pc:docMk/>
              <pc:sldMasterMk cId="3924698884" sldId="2147483648"/>
              <pc:sldLayoutMk cId="2486674459" sldId="2147483650"/>
              <ac:spMk id="5" creationId="{34F50A39-48D8-32C7-84D5-B6FAD62EB663}"/>
            </ac:spMkLst>
          </pc:spChg>
        </pc:sldLayoutChg>
        <pc:sldLayoutChg chg="modSp mod">
          <pc:chgData name="Nguyen Bich Ngoc" userId="66b5d03f9f54eb73" providerId="LiveId" clId="{A3EABEC0-1206-437E-98EA-E0A5F59013FD}" dt="2024-06-15T09:35:31.960" v="3454" actId="20577"/>
          <pc:sldLayoutMkLst>
            <pc:docMk/>
            <pc:sldMasterMk cId="3924698884" sldId="2147483648"/>
            <pc:sldLayoutMk cId="1252753356" sldId="2147483651"/>
          </pc:sldLayoutMkLst>
          <pc:spChg chg="mod">
            <ac:chgData name="Nguyen Bich Ngoc" userId="66b5d03f9f54eb73" providerId="LiveId" clId="{A3EABEC0-1206-437E-98EA-E0A5F59013FD}" dt="2024-06-15T09:35:31.960" v="3454" actId="20577"/>
            <ac:spMkLst>
              <pc:docMk/>
              <pc:sldMasterMk cId="3924698884" sldId="2147483648"/>
              <pc:sldLayoutMk cId="1252753356" sldId="2147483651"/>
              <ac:spMk id="5" creationId="{5131952F-1BDB-968A-2540-1C8B2EED5D57}"/>
            </ac:spMkLst>
          </pc:spChg>
        </pc:sldLayoutChg>
        <pc:sldLayoutChg chg="modSp mod">
          <pc:chgData name="Nguyen Bich Ngoc" userId="66b5d03f9f54eb73" providerId="LiveId" clId="{A3EABEC0-1206-437E-98EA-E0A5F59013FD}" dt="2024-06-15T09:35:56.570" v="3478" actId="20577"/>
          <pc:sldLayoutMkLst>
            <pc:docMk/>
            <pc:sldMasterMk cId="3924698884" sldId="2147483648"/>
            <pc:sldLayoutMk cId="642864273" sldId="2147483652"/>
          </pc:sldLayoutMkLst>
          <pc:spChg chg="mod">
            <ac:chgData name="Nguyen Bich Ngoc" userId="66b5d03f9f54eb73" providerId="LiveId" clId="{A3EABEC0-1206-437E-98EA-E0A5F59013FD}" dt="2024-06-15T09:35:56.570" v="3478" actId="20577"/>
            <ac:spMkLst>
              <pc:docMk/>
              <pc:sldMasterMk cId="3924698884" sldId="2147483648"/>
              <pc:sldLayoutMk cId="642864273" sldId="2147483652"/>
              <ac:spMk id="6" creationId="{4414E04B-1BD1-5966-F388-8F3A9E5E249C}"/>
            </ac:spMkLst>
          </pc:spChg>
        </pc:sldLayoutChg>
      </pc:sldMasterChg>
    </pc:docChg>
  </pc:docChgLst>
  <pc:docChgLst>
    <pc:chgData name="Nguyen Bich Ngoc" userId="66b5d03f9f54eb73" providerId="LiveId" clId="{2BF4B888-4EDA-4995-8B00-7E4B56C6A603}"/>
    <pc:docChg chg="modSld">
      <pc:chgData name="Nguyen Bich Ngoc" userId="66b5d03f9f54eb73" providerId="LiveId" clId="{2BF4B888-4EDA-4995-8B00-7E4B56C6A603}" dt="2024-10-26T07:04:04.467" v="259" actId="20577"/>
      <pc:docMkLst>
        <pc:docMk/>
      </pc:docMkLst>
      <pc:sldChg chg="modNotesTx">
        <pc:chgData name="Nguyen Bich Ngoc" userId="66b5d03f9f54eb73" providerId="LiveId" clId="{2BF4B888-4EDA-4995-8B00-7E4B56C6A603}" dt="2024-10-26T07:04:04.467" v="259" actId="20577"/>
        <pc:sldMkLst>
          <pc:docMk/>
          <pc:sldMk cId="1841939343" sldId="339"/>
        </pc:sldMkLst>
      </pc:sldChg>
    </pc:docChg>
  </pc:docChgLst>
  <pc:docChgLst>
    <pc:chgData name="Nguyen Bich Ngoc" userId="66b5d03f9f54eb73" providerId="LiveId" clId="{9FC2B96C-9498-49B6-BF7C-DDA78139B464}"/>
    <pc:docChg chg="undo custSel addSld delSld modSld">
      <pc:chgData name="Nguyen Bich Ngoc" userId="66b5d03f9f54eb73" providerId="LiveId" clId="{9FC2B96C-9498-49B6-BF7C-DDA78139B464}" dt="2024-06-22T17:06:48.914" v="1673" actId="47"/>
      <pc:docMkLst>
        <pc:docMk/>
      </pc:docMkLst>
      <pc:sldChg chg="del">
        <pc:chgData name="Nguyen Bich Ngoc" userId="66b5d03f9f54eb73" providerId="LiveId" clId="{9FC2B96C-9498-49B6-BF7C-DDA78139B464}" dt="2024-06-20T08:06:21.277" v="790" actId="47"/>
        <pc:sldMkLst>
          <pc:docMk/>
          <pc:sldMk cId="3323755417" sldId="314"/>
        </pc:sldMkLst>
      </pc:sldChg>
      <pc:sldChg chg="del">
        <pc:chgData name="Nguyen Bich Ngoc" userId="66b5d03f9f54eb73" providerId="LiveId" clId="{9FC2B96C-9498-49B6-BF7C-DDA78139B464}" dt="2024-06-20T08:06:18.652" v="789" actId="47"/>
        <pc:sldMkLst>
          <pc:docMk/>
          <pc:sldMk cId="2111273327" sldId="315"/>
        </pc:sldMkLst>
      </pc:sldChg>
      <pc:sldChg chg="del">
        <pc:chgData name="Nguyen Bich Ngoc" userId="66b5d03f9f54eb73" providerId="LiveId" clId="{9FC2B96C-9498-49B6-BF7C-DDA78139B464}" dt="2024-06-20T08:06:22.773" v="791" actId="47"/>
        <pc:sldMkLst>
          <pc:docMk/>
          <pc:sldMk cId="1246351052" sldId="316"/>
        </pc:sldMkLst>
      </pc:sldChg>
      <pc:sldChg chg="del">
        <pc:chgData name="Nguyen Bich Ngoc" userId="66b5d03f9f54eb73" providerId="LiveId" clId="{9FC2B96C-9498-49B6-BF7C-DDA78139B464}" dt="2024-06-20T08:06:23.664" v="792" actId="47"/>
        <pc:sldMkLst>
          <pc:docMk/>
          <pc:sldMk cId="759493372" sldId="317"/>
        </pc:sldMkLst>
      </pc:sldChg>
      <pc:sldChg chg="modNotesTx">
        <pc:chgData name="Nguyen Bich Ngoc" userId="66b5d03f9f54eb73" providerId="LiveId" clId="{9FC2B96C-9498-49B6-BF7C-DDA78139B464}" dt="2024-06-17T09:04:35.181" v="788" actId="20577"/>
        <pc:sldMkLst>
          <pc:docMk/>
          <pc:sldMk cId="2164897895" sldId="318"/>
        </pc:sldMkLst>
      </pc:sldChg>
      <pc:sldChg chg="del">
        <pc:chgData name="Nguyen Bich Ngoc" userId="66b5d03f9f54eb73" providerId="LiveId" clId="{9FC2B96C-9498-49B6-BF7C-DDA78139B464}" dt="2024-06-20T08:06:25.007" v="793" actId="47"/>
        <pc:sldMkLst>
          <pc:docMk/>
          <pc:sldMk cId="4151133503" sldId="319"/>
        </pc:sldMkLst>
      </pc:sldChg>
      <pc:sldChg chg="del">
        <pc:chgData name="Nguyen Bich Ngoc" userId="66b5d03f9f54eb73" providerId="LiveId" clId="{9FC2B96C-9498-49B6-BF7C-DDA78139B464}" dt="2024-06-20T08:06:33.935" v="800" actId="47"/>
        <pc:sldMkLst>
          <pc:docMk/>
          <pc:sldMk cId="37694134" sldId="320"/>
        </pc:sldMkLst>
      </pc:sldChg>
      <pc:sldChg chg="mod modShow modNotesTx">
        <pc:chgData name="Nguyen Bich Ngoc" userId="66b5d03f9f54eb73" providerId="LiveId" clId="{9FC2B96C-9498-49B6-BF7C-DDA78139B464}" dt="2024-06-17T09:02:17.573" v="360" actId="20577"/>
        <pc:sldMkLst>
          <pc:docMk/>
          <pc:sldMk cId="3953610978" sldId="321"/>
        </pc:sldMkLst>
      </pc:sldChg>
      <pc:sldChg chg="del">
        <pc:chgData name="Nguyen Bich Ngoc" userId="66b5d03f9f54eb73" providerId="LiveId" clId="{9FC2B96C-9498-49B6-BF7C-DDA78139B464}" dt="2024-06-20T08:06:30.597" v="797" actId="47"/>
        <pc:sldMkLst>
          <pc:docMk/>
          <pc:sldMk cId="2148254006" sldId="323"/>
        </pc:sldMkLst>
      </pc:sldChg>
      <pc:sldChg chg="del">
        <pc:chgData name="Nguyen Bich Ngoc" userId="66b5d03f9f54eb73" providerId="LiveId" clId="{9FC2B96C-9498-49B6-BF7C-DDA78139B464}" dt="2024-06-20T08:06:28.878" v="796" actId="47"/>
        <pc:sldMkLst>
          <pc:docMk/>
          <pc:sldMk cId="4144389325" sldId="324"/>
        </pc:sldMkLst>
      </pc:sldChg>
      <pc:sldChg chg="mod modShow">
        <pc:chgData name="Nguyen Bich Ngoc" userId="66b5d03f9f54eb73" providerId="LiveId" clId="{9FC2B96C-9498-49B6-BF7C-DDA78139B464}" dt="2024-06-20T08:07:22.950" v="801" actId="729"/>
        <pc:sldMkLst>
          <pc:docMk/>
          <pc:sldMk cId="1925334728" sldId="327"/>
        </pc:sldMkLst>
      </pc:sldChg>
      <pc:sldChg chg="addSp delSp modSp mod modShow">
        <pc:chgData name="Nguyen Bich Ngoc" userId="66b5d03f9f54eb73" providerId="LiveId" clId="{9FC2B96C-9498-49B6-BF7C-DDA78139B464}" dt="2024-06-22T13:17:49.425" v="1122" actId="478"/>
        <pc:sldMkLst>
          <pc:docMk/>
          <pc:sldMk cId="2612906613" sldId="328"/>
        </pc:sldMkLst>
        <pc:spChg chg="mod">
          <ac:chgData name="Nguyen Bich Ngoc" userId="66b5d03f9f54eb73" providerId="LiveId" clId="{9FC2B96C-9498-49B6-BF7C-DDA78139B464}" dt="2024-06-22T09:35:36.288" v="994" actId="20577"/>
          <ac:spMkLst>
            <pc:docMk/>
            <pc:sldMk cId="2612906613" sldId="328"/>
            <ac:spMk id="3" creationId="{3CF999AF-F0D9-29E1-00E2-58CE55685230}"/>
          </ac:spMkLst>
        </pc:spChg>
        <pc:spChg chg="del">
          <ac:chgData name="Nguyen Bich Ngoc" userId="66b5d03f9f54eb73" providerId="LiveId" clId="{9FC2B96C-9498-49B6-BF7C-DDA78139B464}" dt="2024-06-22T09:36:09.745" v="1031" actId="478"/>
          <ac:spMkLst>
            <pc:docMk/>
            <pc:sldMk cId="2612906613" sldId="328"/>
            <ac:spMk id="7" creationId="{A33450C0-DDAB-12E3-228B-C98D5A5FB9B2}"/>
          </ac:spMkLst>
        </pc:spChg>
        <pc:spChg chg="del">
          <ac:chgData name="Nguyen Bich Ngoc" userId="66b5d03f9f54eb73" providerId="LiveId" clId="{9FC2B96C-9498-49B6-BF7C-DDA78139B464}" dt="2024-06-22T09:36:13.164" v="1032" actId="478"/>
          <ac:spMkLst>
            <pc:docMk/>
            <pc:sldMk cId="2612906613" sldId="328"/>
            <ac:spMk id="24" creationId="{34E6B876-8573-7F41-DF79-B4545A02A52F}"/>
          </ac:spMkLst>
        </pc:spChg>
        <pc:spChg chg="del mod">
          <ac:chgData name="Nguyen Bich Ngoc" userId="66b5d03f9f54eb73" providerId="LiveId" clId="{9FC2B96C-9498-49B6-BF7C-DDA78139B464}" dt="2024-06-22T09:36:34.893" v="1035" actId="478"/>
          <ac:spMkLst>
            <pc:docMk/>
            <pc:sldMk cId="2612906613" sldId="328"/>
            <ac:spMk id="25" creationId="{11D2F094-17D2-42CB-E891-DC78D7A12F43}"/>
          </ac:spMkLst>
        </pc:spChg>
        <pc:spChg chg="del">
          <ac:chgData name="Nguyen Bich Ngoc" userId="66b5d03f9f54eb73" providerId="LiveId" clId="{9FC2B96C-9498-49B6-BF7C-DDA78139B464}" dt="2024-06-22T09:36:27.648" v="1033" actId="478"/>
          <ac:spMkLst>
            <pc:docMk/>
            <pc:sldMk cId="2612906613" sldId="328"/>
            <ac:spMk id="26" creationId="{C793624B-0A48-9D8C-FCE9-F8FB511A3EF7}"/>
          </ac:spMkLst>
        </pc:spChg>
        <pc:spChg chg="add del mod">
          <ac:chgData name="Nguyen Bich Ngoc" userId="66b5d03f9f54eb73" providerId="LiveId" clId="{9FC2B96C-9498-49B6-BF7C-DDA78139B464}" dt="2024-06-22T11:17:55.041" v="1054" actId="478"/>
          <ac:spMkLst>
            <pc:docMk/>
            <pc:sldMk cId="2612906613" sldId="328"/>
            <ac:spMk id="29" creationId="{C3316D82-3937-B78A-C337-5D3D5EAE12C1}"/>
          </ac:spMkLst>
        </pc:spChg>
        <pc:spChg chg="add del">
          <ac:chgData name="Nguyen Bich Ngoc" userId="66b5d03f9f54eb73" providerId="LiveId" clId="{9FC2B96C-9498-49B6-BF7C-DDA78139B464}" dt="2024-06-22T11:20:03.880" v="1056" actId="478"/>
          <ac:spMkLst>
            <pc:docMk/>
            <pc:sldMk cId="2612906613" sldId="328"/>
            <ac:spMk id="30" creationId="{79C3FEBE-C22C-AC20-325A-C6355EB00C07}"/>
          </ac:spMkLst>
        </pc:spChg>
        <pc:spChg chg="add del mod">
          <ac:chgData name="Nguyen Bich Ngoc" userId="66b5d03f9f54eb73" providerId="LiveId" clId="{9FC2B96C-9498-49B6-BF7C-DDA78139B464}" dt="2024-06-22T11:20:26.177" v="1060" actId="11529"/>
          <ac:spMkLst>
            <pc:docMk/>
            <pc:sldMk cId="2612906613" sldId="328"/>
            <ac:spMk id="35" creationId="{92D85335-A8E6-4E83-893B-6B150905BE1C}"/>
          </ac:spMkLst>
        </pc:spChg>
        <pc:spChg chg="add del mod">
          <ac:chgData name="Nguyen Bich Ngoc" userId="66b5d03f9f54eb73" providerId="LiveId" clId="{9FC2B96C-9498-49B6-BF7C-DDA78139B464}" dt="2024-06-22T11:22:41.663" v="1085" actId="478"/>
          <ac:spMkLst>
            <pc:docMk/>
            <pc:sldMk cId="2612906613" sldId="328"/>
            <ac:spMk id="44" creationId="{41F6AD1B-B117-9986-C679-5A88768AF2D4}"/>
          </ac:spMkLst>
        </pc:spChg>
        <pc:spChg chg="add del">
          <ac:chgData name="Nguyen Bich Ngoc" userId="66b5d03f9f54eb73" providerId="LiveId" clId="{9FC2B96C-9498-49B6-BF7C-DDA78139B464}" dt="2024-06-22T11:23:46.413" v="1111" actId="478"/>
          <ac:spMkLst>
            <pc:docMk/>
            <pc:sldMk cId="2612906613" sldId="328"/>
            <ac:spMk id="54" creationId="{E9D7206F-4C11-AD27-B15D-08412737F7B1}"/>
          </ac:spMkLst>
        </pc:spChg>
        <pc:spChg chg="add mod">
          <ac:chgData name="Nguyen Bich Ngoc" userId="66b5d03f9f54eb73" providerId="LiveId" clId="{9FC2B96C-9498-49B6-BF7C-DDA78139B464}" dt="2024-06-22T11:24:48.335" v="1121" actId="692"/>
          <ac:spMkLst>
            <pc:docMk/>
            <pc:sldMk cId="2612906613" sldId="328"/>
            <ac:spMk id="57" creationId="{125F1770-00C6-1C9A-F024-BD6E57E92FB3}"/>
          </ac:spMkLst>
        </pc:spChg>
        <pc:inkChg chg="del">
          <ac:chgData name="Nguyen Bich Ngoc" userId="66b5d03f9f54eb73" providerId="LiveId" clId="{9FC2B96C-9498-49B6-BF7C-DDA78139B464}" dt="2024-06-22T13:17:49.425" v="1122" actId="478"/>
          <ac:inkMkLst>
            <pc:docMk/>
            <pc:sldMk cId="2612906613" sldId="328"/>
            <ac:inkMk id="6" creationId="{430CC8EA-9323-FF83-259F-EB4BDFFD9912}"/>
          </ac:inkMkLst>
        </pc:inkChg>
        <pc:inkChg chg="del">
          <ac:chgData name="Nguyen Bich Ngoc" userId="66b5d03f9f54eb73" providerId="LiveId" clId="{9FC2B96C-9498-49B6-BF7C-DDA78139B464}" dt="2024-06-20T08:29:17.364" v="802" actId="478"/>
          <ac:inkMkLst>
            <pc:docMk/>
            <pc:sldMk cId="2612906613" sldId="328"/>
            <ac:inkMk id="16" creationId="{93451DB5-AC6F-EF59-2BE4-3998C587E2D0}"/>
          </ac:inkMkLst>
        </pc:inkChg>
        <pc:cxnChg chg="add del mod">
          <ac:chgData name="Nguyen Bich Ngoc" userId="66b5d03f9f54eb73" providerId="LiveId" clId="{9FC2B96C-9498-49B6-BF7C-DDA78139B464}" dt="2024-06-22T10:13:06.840" v="1051" actId="478"/>
          <ac:cxnSpMkLst>
            <pc:docMk/>
            <pc:sldMk cId="2612906613" sldId="328"/>
            <ac:cxnSpMk id="23" creationId="{F55999F6-588A-1D4F-434A-565A95E07FE5}"/>
          </ac:cxnSpMkLst>
        </pc:cxnChg>
        <pc:cxnChg chg="add del mod">
          <ac:chgData name="Nguyen Bich Ngoc" userId="66b5d03f9f54eb73" providerId="LiveId" clId="{9FC2B96C-9498-49B6-BF7C-DDA78139B464}" dt="2024-06-22T11:21:48.068" v="1069" actId="11529"/>
          <ac:cxnSpMkLst>
            <pc:docMk/>
            <pc:sldMk cId="2612906613" sldId="328"/>
            <ac:cxnSpMk id="46" creationId="{FDA655FC-B2F9-94B6-8923-E6A4D9DA905D}"/>
          </ac:cxnSpMkLst>
        </pc:cxnChg>
        <pc:cxnChg chg="add del mod">
          <ac:chgData name="Nguyen Bich Ngoc" userId="66b5d03f9f54eb73" providerId="LiveId" clId="{9FC2B96C-9498-49B6-BF7C-DDA78139B464}" dt="2024-06-22T11:24:15.944" v="1114" actId="478"/>
          <ac:cxnSpMkLst>
            <pc:docMk/>
            <pc:sldMk cId="2612906613" sldId="328"/>
            <ac:cxnSpMk id="48" creationId="{02F1D5DA-1E5C-3FDB-2284-1D44143164D0}"/>
          </ac:cxnSpMkLst>
        </pc:cxnChg>
        <pc:cxnChg chg="add del mod">
          <ac:chgData name="Nguyen Bich Ngoc" userId="66b5d03f9f54eb73" providerId="LiveId" clId="{9FC2B96C-9498-49B6-BF7C-DDA78139B464}" dt="2024-06-22T11:24:20.835" v="1117" actId="478"/>
          <ac:cxnSpMkLst>
            <pc:docMk/>
            <pc:sldMk cId="2612906613" sldId="328"/>
            <ac:cxnSpMk id="50" creationId="{6E2721AC-D39A-944D-37DC-C4F24B94613C}"/>
          </ac:cxnSpMkLst>
        </pc:cxnChg>
        <pc:cxnChg chg="add del mod">
          <ac:chgData name="Nguyen Bich Ngoc" userId="66b5d03f9f54eb73" providerId="LiveId" clId="{9FC2B96C-9498-49B6-BF7C-DDA78139B464}" dt="2024-06-22T11:24:18.538" v="1116" actId="478"/>
          <ac:cxnSpMkLst>
            <pc:docMk/>
            <pc:sldMk cId="2612906613" sldId="328"/>
            <ac:cxnSpMk id="51" creationId="{AEFE74F8-C4C8-16DC-9DDF-D961F6F8C386}"/>
          </ac:cxnSpMkLst>
        </pc:cxnChg>
      </pc:sldChg>
      <pc:sldChg chg="mod modShow">
        <pc:chgData name="Nguyen Bich Ngoc" userId="66b5d03f9f54eb73" providerId="LiveId" clId="{9FC2B96C-9498-49B6-BF7C-DDA78139B464}" dt="2024-06-17T08:01:07.721" v="279" actId="729"/>
        <pc:sldMkLst>
          <pc:docMk/>
          <pc:sldMk cId="3976741112" sldId="329"/>
        </pc:sldMkLst>
      </pc:sldChg>
      <pc:sldChg chg="mod modShow">
        <pc:chgData name="Nguyen Bich Ngoc" userId="66b5d03f9f54eb73" providerId="LiveId" clId="{9FC2B96C-9498-49B6-BF7C-DDA78139B464}" dt="2024-06-20T08:30:00.943" v="805" actId="729"/>
        <pc:sldMkLst>
          <pc:docMk/>
          <pc:sldMk cId="1978524558" sldId="332"/>
        </pc:sldMkLst>
      </pc:sldChg>
      <pc:sldChg chg="mod modShow">
        <pc:chgData name="Nguyen Bich Ngoc" userId="66b5d03f9f54eb73" providerId="LiveId" clId="{9FC2B96C-9498-49B6-BF7C-DDA78139B464}" dt="2024-06-17T08:00:58.839" v="276" actId="729"/>
        <pc:sldMkLst>
          <pc:docMk/>
          <pc:sldMk cId="3512936425" sldId="333"/>
        </pc:sldMkLst>
      </pc:sldChg>
      <pc:sldChg chg="mod modShow">
        <pc:chgData name="Nguyen Bich Ngoc" userId="66b5d03f9f54eb73" providerId="LiveId" clId="{9FC2B96C-9498-49B6-BF7C-DDA78139B464}" dt="2024-06-17T08:01:01.406" v="277" actId="729"/>
        <pc:sldMkLst>
          <pc:docMk/>
          <pc:sldMk cId="769477982" sldId="335"/>
        </pc:sldMkLst>
      </pc:sldChg>
      <pc:sldChg chg="mod modShow">
        <pc:chgData name="Nguyen Bich Ngoc" userId="66b5d03f9f54eb73" providerId="LiveId" clId="{9FC2B96C-9498-49B6-BF7C-DDA78139B464}" dt="2024-06-17T08:01:04.049" v="278" actId="729"/>
        <pc:sldMkLst>
          <pc:docMk/>
          <pc:sldMk cId="2950139512" sldId="336"/>
        </pc:sldMkLst>
      </pc:sldChg>
      <pc:sldChg chg="del">
        <pc:chgData name="Nguyen Bich Ngoc" userId="66b5d03f9f54eb73" providerId="LiveId" clId="{9FC2B96C-9498-49B6-BF7C-DDA78139B464}" dt="2024-06-21T08:42:26.545" v="867" actId="47"/>
        <pc:sldMkLst>
          <pc:docMk/>
          <pc:sldMk cId="524217036" sldId="383"/>
        </pc:sldMkLst>
      </pc:sldChg>
      <pc:sldChg chg="del">
        <pc:chgData name="Nguyen Bich Ngoc" userId="66b5d03f9f54eb73" providerId="LiveId" clId="{9FC2B96C-9498-49B6-BF7C-DDA78139B464}" dt="2024-06-20T08:06:26.414" v="794" actId="47"/>
        <pc:sldMkLst>
          <pc:docMk/>
          <pc:sldMk cId="3965881497" sldId="400"/>
        </pc:sldMkLst>
      </pc:sldChg>
      <pc:sldChg chg="del">
        <pc:chgData name="Nguyen Bich Ngoc" userId="66b5d03f9f54eb73" providerId="LiveId" clId="{9FC2B96C-9498-49B6-BF7C-DDA78139B464}" dt="2024-06-20T08:06:27.831" v="795" actId="47"/>
        <pc:sldMkLst>
          <pc:docMk/>
          <pc:sldMk cId="2365705177" sldId="401"/>
        </pc:sldMkLst>
      </pc:sldChg>
      <pc:sldChg chg="del">
        <pc:chgData name="Nguyen Bich Ngoc" userId="66b5d03f9f54eb73" providerId="LiveId" clId="{9FC2B96C-9498-49B6-BF7C-DDA78139B464}" dt="2024-06-20T08:06:31.951" v="798" actId="47"/>
        <pc:sldMkLst>
          <pc:docMk/>
          <pc:sldMk cId="876102696" sldId="402"/>
        </pc:sldMkLst>
      </pc:sldChg>
      <pc:sldChg chg="del">
        <pc:chgData name="Nguyen Bich Ngoc" userId="66b5d03f9f54eb73" providerId="LiveId" clId="{9FC2B96C-9498-49B6-BF7C-DDA78139B464}" dt="2024-06-20T08:06:32.889" v="799" actId="47"/>
        <pc:sldMkLst>
          <pc:docMk/>
          <pc:sldMk cId="214091301" sldId="403"/>
        </pc:sldMkLst>
      </pc:sldChg>
      <pc:sldChg chg="delSp mod modShow">
        <pc:chgData name="Nguyen Bich Ngoc" userId="66b5d03f9f54eb73" providerId="LiveId" clId="{9FC2B96C-9498-49B6-BF7C-DDA78139B464}" dt="2024-06-17T08:00:41.283" v="273" actId="478"/>
        <pc:sldMkLst>
          <pc:docMk/>
          <pc:sldMk cId="1375479924" sldId="405"/>
        </pc:sldMkLst>
        <pc:inkChg chg="del">
          <ac:chgData name="Nguyen Bich Ngoc" userId="66b5d03f9f54eb73" providerId="LiveId" clId="{9FC2B96C-9498-49B6-BF7C-DDA78139B464}" dt="2024-06-17T08:00:41.283" v="273" actId="478"/>
          <ac:inkMkLst>
            <pc:docMk/>
            <pc:sldMk cId="1375479924" sldId="405"/>
            <ac:inkMk id="3" creationId="{87C02DBD-9D28-D2EB-DE43-1328C50C5D6C}"/>
          </ac:inkMkLst>
        </pc:inkChg>
      </pc:sldChg>
      <pc:sldChg chg="delSp mod modShow">
        <pc:chgData name="Nguyen Bich Ngoc" userId="66b5d03f9f54eb73" providerId="LiveId" clId="{9FC2B96C-9498-49B6-BF7C-DDA78139B464}" dt="2024-06-17T08:00:53.619" v="275" actId="729"/>
        <pc:sldMkLst>
          <pc:docMk/>
          <pc:sldMk cId="2645709569" sldId="406"/>
        </pc:sldMkLst>
        <pc:inkChg chg="del">
          <ac:chgData name="Nguyen Bich Ngoc" userId="66b5d03f9f54eb73" providerId="LiveId" clId="{9FC2B96C-9498-49B6-BF7C-DDA78139B464}" dt="2024-06-17T08:00:50.193" v="274" actId="478"/>
          <ac:inkMkLst>
            <pc:docMk/>
            <pc:sldMk cId="2645709569" sldId="406"/>
            <ac:inkMk id="3" creationId="{45D0CCF4-A96A-1319-4804-EA47758ED0DC}"/>
          </ac:inkMkLst>
        </pc:inkChg>
      </pc:sldChg>
      <pc:sldChg chg="modSp mod modShow">
        <pc:chgData name="Nguyen Bich Ngoc" userId="66b5d03f9f54eb73" providerId="LiveId" clId="{9FC2B96C-9498-49B6-BF7C-DDA78139B464}" dt="2024-06-21T09:58:58.702" v="946"/>
        <pc:sldMkLst>
          <pc:docMk/>
          <pc:sldMk cId="1949769730" sldId="409"/>
        </pc:sldMkLst>
        <pc:spChg chg="mod">
          <ac:chgData name="Nguyen Bich Ngoc" userId="66b5d03f9f54eb73" providerId="LiveId" clId="{9FC2B96C-9498-49B6-BF7C-DDA78139B464}" dt="2024-06-21T09:58:58.702" v="946"/>
          <ac:spMkLst>
            <pc:docMk/>
            <pc:sldMk cId="1949769730" sldId="409"/>
            <ac:spMk id="4" creationId="{257A8E60-8F5D-AE5B-3491-265F69ED0E89}"/>
          </ac:spMkLst>
        </pc:spChg>
      </pc:sldChg>
      <pc:sldChg chg="mod modShow">
        <pc:chgData name="Nguyen Bich Ngoc" userId="66b5d03f9f54eb73" providerId="LiveId" clId="{9FC2B96C-9498-49B6-BF7C-DDA78139B464}" dt="2024-06-20T08:30:16.755" v="808" actId="729"/>
        <pc:sldMkLst>
          <pc:docMk/>
          <pc:sldMk cId="3732237107" sldId="410"/>
        </pc:sldMkLst>
      </pc:sldChg>
      <pc:sldChg chg="mod modShow">
        <pc:chgData name="Nguyen Bich Ngoc" userId="66b5d03f9f54eb73" providerId="LiveId" clId="{9FC2B96C-9498-49B6-BF7C-DDA78139B464}" dt="2024-06-20T08:30:08.411" v="807" actId="729"/>
        <pc:sldMkLst>
          <pc:docMk/>
          <pc:sldMk cId="756568385" sldId="428"/>
        </pc:sldMkLst>
      </pc:sldChg>
      <pc:sldChg chg="mod modShow modNotesTx">
        <pc:chgData name="Nguyen Bich Ngoc" userId="66b5d03f9f54eb73" providerId="LiveId" clId="{9FC2B96C-9498-49B6-BF7C-DDA78139B464}" dt="2024-06-20T08:31:00.718" v="864" actId="20577"/>
        <pc:sldMkLst>
          <pc:docMk/>
          <pc:sldMk cId="1124013707" sldId="429"/>
        </pc:sldMkLst>
      </pc:sldChg>
      <pc:sldChg chg="mod modShow">
        <pc:chgData name="Nguyen Bich Ngoc" userId="66b5d03f9f54eb73" providerId="LiveId" clId="{9FC2B96C-9498-49B6-BF7C-DDA78139B464}" dt="2024-06-21T09:57:28.560" v="869" actId="729"/>
        <pc:sldMkLst>
          <pc:docMk/>
          <pc:sldMk cId="3885023239" sldId="430"/>
        </pc:sldMkLst>
      </pc:sldChg>
      <pc:sldChg chg="del">
        <pc:chgData name="Nguyen Bich Ngoc" userId="66b5d03f9f54eb73" providerId="LiveId" clId="{9FC2B96C-9498-49B6-BF7C-DDA78139B464}" dt="2024-06-21T08:42:13.038" v="866" actId="47"/>
        <pc:sldMkLst>
          <pc:docMk/>
          <pc:sldMk cId="2351946813" sldId="447"/>
        </pc:sldMkLst>
      </pc:sldChg>
      <pc:sldChg chg="del mod modShow">
        <pc:chgData name="Nguyen Bich Ngoc" userId="66b5d03f9f54eb73" providerId="LiveId" clId="{9FC2B96C-9498-49B6-BF7C-DDA78139B464}" dt="2024-06-21T10:11:08.877" v="976" actId="47"/>
        <pc:sldMkLst>
          <pc:docMk/>
          <pc:sldMk cId="4053367684" sldId="449"/>
        </pc:sldMkLst>
      </pc:sldChg>
      <pc:sldChg chg="del">
        <pc:chgData name="Nguyen Bich Ngoc" userId="66b5d03f9f54eb73" providerId="LiveId" clId="{9FC2B96C-9498-49B6-BF7C-DDA78139B464}" dt="2024-06-21T08:42:07.667" v="865" actId="47"/>
        <pc:sldMkLst>
          <pc:docMk/>
          <pc:sldMk cId="3123605041" sldId="457"/>
        </pc:sldMkLst>
      </pc:sldChg>
      <pc:sldChg chg="modSp mod">
        <pc:chgData name="Nguyen Bich Ngoc" userId="66b5d03f9f54eb73" providerId="LiveId" clId="{9FC2B96C-9498-49B6-BF7C-DDA78139B464}" dt="2024-06-17T07:56:06.264" v="32" actId="20577"/>
        <pc:sldMkLst>
          <pc:docMk/>
          <pc:sldMk cId="3154868005" sldId="473"/>
        </pc:sldMkLst>
        <pc:graphicFrameChg chg="modGraphic">
          <ac:chgData name="Nguyen Bich Ngoc" userId="66b5d03f9f54eb73" providerId="LiveId" clId="{9FC2B96C-9498-49B6-BF7C-DDA78139B464}" dt="2024-06-17T07:56:06.264" v="32" actId="20577"/>
          <ac:graphicFrameMkLst>
            <pc:docMk/>
            <pc:sldMk cId="3154868005" sldId="473"/>
            <ac:graphicFrameMk id="14" creationId="{1FBA81B0-A563-1AF2-CB71-8F7D1F698C8F}"/>
          </ac:graphicFrameMkLst>
        </pc:graphicFrameChg>
      </pc:sldChg>
      <pc:sldChg chg="modNotesTx">
        <pc:chgData name="Nguyen Bich Ngoc" userId="66b5d03f9f54eb73" providerId="LiveId" clId="{9FC2B96C-9498-49B6-BF7C-DDA78139B464}" dt="2024-06-17T07:58:02.542" v="148" actId="20577"/>
        <pc:sldMkLst>
          <pc:docMk/>
          <pc:sldMk cId="1039294047" sldId="479"/>
        </pc:sldMkLst>
      </pc:sldChg>
      <pc:sldChg chg="modNotesTx">
        <pc:chgData name="Nguyen Bich Ngoc" userId="66b5d03f9f54eb73" providerId="LiveId" clId="{9FC2B96C-9498-49B6-BF7C-DDA78139B464}" dt="2024-06-17T07:58:14.859" v="208" actId="20577"/>
        <pc:sldMkLst>
          <pc:docMk/>
          <pc:sldMk cId="2841576038" sldId="480"/>
        </pc:sldMkLst>
      </pc:sldChg>
      <pc:sldChg chg="modNotesTx">
        <pc:chgData name="Nguyen Bich Ngoc" userId="66b5d03f9f54eb73" providerId="LiveId" clId="{9FC2B96C-9498-49B6-BF7C-DDA78139B464}" dt="2024-06-17T07:58:29.631" v="269" actId="20577"/>
        <pc:sldMkLst>
          <pc:docMk/>
          <pc:sldMk cId="831390956" sldId="481"/>
        </pc:sldMkLst>
      </pc:sldChg>
      <pc:sldChg chg="addSp delSp modSp add mod">
        <pc:chgData name="Nguyen Bich Ngoc" userId="66b5d03f9f54eb73" providerId="LiveId" clId="{9FC2B96C-9498-49B6-BF7C-DDA78139B464}" dt="2024-06-22T17:06:27.956" v="1672" actId="14100"/>
        <pc:sldMkLst>
          <pc:docMk/>
          <pc:sldMk cId="1248814154" sldId="489"/>
        </pc:sldMkLst>
        <pc:spChg chg="mod">
          <ac:chgData name="Nguyen Bich Ngoc" userId="66b5d03f9f54eb73" providerId="LiveId" clId="{9FC2B96C-9498-49B6-BF7C-DDA78139B464}" dt="2024-06-22T09:36:02.114" v="1030" actId="20577"/>
          <ac:spMkLst>
            <pc:docMk/>
            <pc:sldMk cId="1248814154" sldId="489"/>
            <ac:spMk id="2" creationId="{80738B5F-C854-DC29-727C-B8286B096D8E}"/>
          </ac:spMkLst>
        </pc:spChg>
        <pc:spChg chg="del">
          <ac:chgData name="Nguyen Bich Ngoc" userId="66b5d03f9f54eb73" providerId="LiveId" clId="{9FC2B96C-9498-49B6-BF7C-DDA78139B464}" dt="2024-06-22T09:49:11.766" v="1036" actId="478"/>
          <ac:spMkLst>
            <pc:docMk/>
            <pc:sldMk cId="1248814154" sldId="489"/>
            <ac:spMk id="3" creationId="{3CF999AF-F0D9-29E1-00E2-58CE55685230}"/>
          </ac:spMkLst>
        </pc:spChg>
        <pc:spChg chg="del">
          <ac:chgData name="Nguyen Bich Ngoc" userId="66b5d03f9f54eb73" providerId="LiveId" clId="{9FC2B96C-9498-49B6-BF7C-DDA78139B464}" dt="2024-06-22T09:49:17.421" v="1037" actId="478"/>
          <ac:spMkLst>
            <pc:docMk/>
            <pc:sldMk cId="1248814154" sldId="489"/>
            <ac:spMk id="7" creationId="{A33450C0-DDAB-12E3-228B-C98D5A5FB9B2}"/>
          </ac:spMkLst>
        </pc:spChg>
        <pc:spChg chg="del">
          <ac:chgData name="Nguyen Bich Ngoc" userId="66b5d03f9f54eb73" providerId="LiveId" clId="{9FC2B96C-9498-49B6-BF7C-DDA78139B464}" dt="2024-06-22T09:49:17.421" v="1037" actId="478"/>
          <ac:spMkLst>
            <pc:docMk/>
            <pc:sldMk cId="1248814154" sldId="489"/>
            <ac:spMk id="17" creationId="{FB8E14BA-D90B-5AA7-B191-4D0D49C312C7}"/>
          </ac:spMkLst>
        </pc:spChg>
        <pc:spChg chg="del">
          <ac:chgData name="Nguyen Bich Ngoc" userId="66b5d03f9f54eb73" providerId="LiveId" clId="{9FC2B96C-9498-49B6-BF7C-DDA78139B464}" dt="2024-06-22T09:49:17.421" v="1037" actId="478"/>
          <ac:spMkLst>
            <pc:docMk/>
            <pc:sldMk cId="1248814154" sldId="489"/>
            <ac:spMk id="18" creationId="{786B69E6-D0E6-11D4-7599-811B1C40D8EE}"/>
          </ac:spMkLst>
        </pc:spChg>
        <pc:spChg chg="add del mod">
          <ac:chgData name="Nguyen Bich Ngoc" userId="66b5d03f9f54eb73" providerId="LiveId" clId="{9FC2B96C-9498-49B6-BF7C-DDA78139B464}" dt="2024-06-22T09:49:19.841" v="1038" actId="22"/>
          <ac:spMkLst>
            <pc:docMk/>
            <pc:sldMk cId="1248814154" sldId="489"/>
            <ac:spMk id="23" creationId="{DAFA4BD0-ED17-BC80-9B5F-AC64B8395A02}"/>
          </ac:spMkLst>
        </pc:spChg>
        <pc:spChg chg="del">
          <ac:chgData name="Nguyen Bich Ngoc" userId="66b5d03f9f54eb73" providerId="LiveId" clId="{9FC2B96C-9498-49B6-BF7C-DDA78139B464}" dt="2024-06-22T09:49:17.421" v="1037" actId="478"/>
          <ac:spMkLst>
            <pc:docMk/>
            <pc:sldMk cId="1248814154" sldId="489"/>
            <ac:spMk id="24" creationId="{34E6B876-8573-7F41-DF79-B4545A02A52F}"/>
          </ac:spMkLst>
        </pc:spChg>
        <pc:spChg chg="del">
          <ac:chgData name="Nguyen Bich Ngoc" userId="66b5d03f9f54eb73" providerId="LiveId" clId="{9FC2B96C-9498-49B6-BF7C-DDA78139B464}" dt="2024-06-22T09:49:17.421" v="1037" actId="478"/>
          <ac:spMkLst>
            <pc:docMk/>
            <pc:sldMk cId="1248814154" sldId="489"/>
            <ac:spMk id="25" creationId="{11D2F094-17D2-42CB-E891-DC78D7A12F43}"/>
          </ac:spMkLst>
        </pc:spChg>
        <pc:spChg chg="del">
          <ac:chgData name="Nguyen Bich Ngoc" userId="66b5d03f9f54eb73" providerId="LiveId" clId="{9FC2B96C-9498-49B6-BF7C-DDA78139B464}" dt="2024-06-22T09:49:17.421" v="1037" actId="478"/>
          <ac:spMkLst>
            <pc:docMk/>
            <pc:sldMk cId="1248814154" sldId="489"/>
            <ac:spMk id="26" creationId="{C793624B-0A48-9D8C-FCE9-F8FB511A3EF7}"/>
          </ac:spMkLst>
        </pc:spChg>
        <pc:grpChg chg="del">
          <ac:chgData name="Nguyen Bich Ngoc" userId="66b5d03f9f54eb73" providerId="LiveId" clId="{9FC2B96C-9498-49B6-BF7C-DDA78139B464}" dt="2024-06-22T09:49:17.421" v="1037" actId="478"/>
          <ac:grpSpMkLst>
            <pc:docMk/>
            <pc:sldMk cId="1248814154" sldId="489"/>
            <ac:grpSpMk id="94" creationId="{9655EADE-08D5-39DC-77C3-4FB28ABBEB3A}"/>
          </ac:grpSpMkLst>
        </pc:grpChg>
        <pc:grpChg chg="del">
          <ac:chgData name="Nguyen Bich Ngoc" userId="66b5d03f9f54eb73" providerId="LiveId" clId="{9FC2B96C-9498-49B6-BF7C-DDA78139B464}" dt="2024-06-22T09:49:17.421" v="1037" actId="478"/>
          <ac:grpSpMkLst>
            <pc:docMk/>
            <pc:sldMk cId="1248814154" sldId="489"/>
            <ac:grpSpMk id="95" creationId="{DDADACA9-C60D-2024-9953-52556831FB23}"/>
          </ac:grpSpMkLst>
        </pc:grpChg>
        <pc:picChg chg="add mod ord">
          <ac:chgData name="Nguyen Bich Ngoc" userId="66b5d03f9f54eb73" providerId="LiveId" clId="{9FC2B96C-9498-49B6-BF7C-DDA78139B464}" dt="2024-06-22T09:49:24.032" v="1039" actId="1076"/>
          <ac:picMkLst>
            <pc:docMk/>
            <pc:sldMk cId="1248814154" sldId="489"/>
            <ac:picMk id="28" creationId="{5B2656E2-6AA8-12A9-86AF-9978C6D2BCBC}"/>
          </ac:picMkLst>
        </pc:picChg>
        <pc:picChg chg="add del mod">
          <ac:chgData name="Nguyen Bich Ngoc" userId="66b5d03f9f54eb73" providerId="LiveId" clId="{9FC2B96C-9498-49B6-BF7C-DDA78139B464}" dt="2024-06-22T17:04:03.655" v="1655" actId="478"/>
          <ac:picMkLst>
            <pc:docMk/>
            <pc:sldMk cId="1248814154" sldId="489"/>
            <ac:picMk id="30" creationId="{E17E406F-F4B2-B2E7-649F-EFC64DD213F2}"/>
          </ac:picMkLst>
        </pc:picChg>
        <pc:picChg chg="add del mod modCrop">
          <ac:chgData name="Nguyen Bich Ngoc" userId="66b5d03f9f54eb73" providerId="LiveId" clId="{9FC2B96C-9498-49B6-BF7C-DDA78139B464}" dt="2024-06-22T17:05:54.365" v="1663" actId="478"/>
          <ac:picMkLst>
            <pc:docMk/>
            <pc:sldMk cId="1248814154" sldId="489"/>
            <ac:picMk id="35" creationId="{E403A8BE-5A04-D3EE-5EC0-D588012D585B}"/>
          </ac:picMkLst>
        </pc:picChg>
        <pc:picChg chg="add mod modCrop">
          <ac:chgData name="Nguyen Bich Ngoc" userId="66b5d03f9f54eb73" providerId="LiveId" clId="{9FC2B96C-9498-49B6-BF7C-DDA78139B464}" dt="2024-06-22T17:06:27.956" v="1672" actId="14100"/>
          <ac:picMkLst>
            <pc:docMk/>
            <pc:sldMk cId="1248814154" sldId="489"/>
            <ac:picMk id="44" creationId="{8DDFB04C-2B3D-5EFF-2AA9-84D6B6A5C5CD}"/>
          </ac:picMkLst>
        </pc:picChg>
        <pc:inkChg chg="del">
          <ac:chgData name="Nguyen Bich Ngoc" userId="66b5d03f9f54eb73" providerId="LiveId" clId="{9FC2B96C-9498-49B6-BF7C-DDA78139B464}" dt="2024-06-22T13:18:03.971" v="1123" actId="478"/>
          <ac:inkMkLst>
            <pc:docMk/>
            <pc:sldMk cId="1248814154" sldId="489"/>
            <ac:inkMk id="6" creationId="{430CC8EA-9323-FF83-259F-EB4BDFFD9912}"/>
          </ac:inkMkLst>
        </pc:inkChg>
        <pc:cxnChg chg="del mod">
          <ac:chgData name="Nguyen Bich Ngoc" userId="66b5d03f9f54eb73" providerId="LiveId" clId="{9FC2B96C-9498-49B6-BF7C-DDA78139B464}" dt="2024-06-22T09:49:17.421" v="1037" actId="478"/>
          <ac:cxnSpMkLst>
            <pc:docMk/>
            <pc:sldMk cId="1248814154" sldId="489"/>
            <ac:cxnSpMk id="19" creationId="{5CDB65DF-81ED-D321-FBA5-A3B8707B0086}"/>
          </ac:cxnSpMkLst>
        </pc:cxnChg>
        <pc:cxnChg chg="del mod">
          <ac:chgData name="Nguyen Bich Ngoc" userId="66b5d03f9f54eb73" providerId="LiveId" clId="{9FC2B96C-9498-49B6-BF7C-DDA78139B464}" dt="2024-06-22T09:49:17.421" v="1037" actId="478"/>
          <ac:cxnSpMkLst>
            <pc:docMk/>
            <pc:sldMk cId="1248814154" sldId="489"/>
            <ac:cxnSpMk id="20" creationId="{A702A9CB-8267-A3A9-0658-B0DDF6EC2999}"/>
          </ac:cxnSpMkLst>
        </pc:cxnChg>
        <pc:cxnChg chg="del mod">
          <ac:chgData name="Nguyen Bich Ngoc" userId="66b5d03f9f54eb73" providerId="LiveId" clId="{9FC2B96C-9498-49B6-BF7C-DDA78139B464}" dt="2024-06-22T09:49:17.421" v="1037" actId="478"/>
          <ac:cxnSpMkLst>
            <pc:docMk/>
            <pc:sldMk cId="1248814154" sldId="489"/>
            <ac:cxnSpMk id="21" creationId="{16EE060D-4B8A-F680-EA22-B488C036BA46}"/>
          </ac:cxnSpMkLst>
        </pc:cxnChg>
        <pc:cxnChg chg="del mod">
          <ac:chgData name="Nguyen Bich Ngoc" userId="66b5d03f9f54eb73" providerId="LiveId" clId="{9FC2B96C-9498-49B6-BF7C-DDA78139B464}" dt="2024-06-22T09:49:17.421" v="1037" actId="478"/>
          <ac:cxnSpMkLst>
            <pc:docMk/>
            <pc:sldMk cId="1248814154" sldId="489"/>
            <ac:cxnSpMk id="22" creationId="{6B6333A9-DDD3-9F41-1138-7AFA2B24BDF1}"/>
          </ac:cxnSpMkLst>
        </pc:cxnChg>
        <pc:cxnChg chg="del mod">
          <ac:chgData name="Nguyen Bich Ngoc" userId="66b5d03f9f54eb73" providerId="LiveId" clId="{9FC2B96C-9498-49B6-BF7C-DDA78139B464}" dt="2024-06-22T09:49:17.421" v="1037" actId="478"/>
          <ac:cxnSpMkLst>
            <pc:docMk/>
            <pc:sldMk cId="1248814154" sldId="489"/>
            <ac:cxnSpMk id="31" creationId="{AC62AE39-0AED-F25A-1247-82654A3D2E3B}"/>
          </ac:cxnSpMkLst>
        </pc:cxnChg>
        <pc:cxnChg chg="del mod">
          <ac:chgData name="Nguyen Bich Ngoc" userId="66b5d03f9f54eb73" providerId="LiveId" clId="{9FC2B96C-9498-49B6-BF7C-DDA78139B464}" dt="2024-06-22T09:49:17.421" v="1037" actId="478"/>
          <ac:cxnSpMkLst>
            <pc:docMk/>
            <pc:sldMk cId="1248814154" sldId="489"/>
            <ac:cxnSpMk id="32" creationId="{DE617ABC-55BB-5316-F581-445702913530}"/>
          </ac:cxnSpMkLst>
        </pc:cxnChg>
        <pc:cxnChg chg="del mod">
          <ac:chgData name="Nguyen Bich Ngoc" userId="66b5d03f9f54eb73" providerId="LiveId" clId="{9FC2B96C-9498-49B6-BF7C-DDA78139B464}" dt="2024-06-22T09:49:17.421" v="1037" actId="478"/>
          <ac:cxnSpMkLst>
            <pc:docMk/>
            <pc:sldMk cId="1248814154" sldId="489"/>
            <ac:cxnSpMk id="33" creationId="{E0619369-60BE-1313-F0DF-0C6A34AFBF74}"/>
          </ac:cxnSpMkLst>
        </pc:cxnChg>
        <pc:cxnChg chg="del">
          <ac:chgData name="Nguyen Bich Ngoc" userId="66b5d03f9f54eb73" providerId="LiveId" clId="{9FC2B96C-9498-49B6-BF7C-DDA78139B464}" dt="2024-06-22T09:49:17.421" v="1037" actId="478"/>
          <ac:cxnSpMkLst>
            <pc:docMk/>
            <pc:sldMk cId="1248814154" sldId="489"/>
            <ac:cxnSpMk id="34" creationId="{867A0192-596C-EDFA-AA7C-04920C3AAD60}"/>
          </ac:cxnSpMkLst>
        </pc:cxnChg>
        <pc:cxnChg chg="del mod">
          <ac:chgData name="Nguyen Bich Ngoc" userId="66b5d03f9f54eb73" providerId="LiveId" clId="{9FC2B96C-9498-49B6-BF7C-DDA78139B464}" dt="2024-06-22T09:49:17.421" v="1037" actId="478"/>
          <ac:cxnSpMkLst>
            <pc:docMk/>
            <pc:sldMk cId="1248814154" sldId="489"/>
            <ac:cxnSpMk id="55" creationId="{24A5AA79-4FA0-454B-974A-E231128CC46D}"/>
          </ac:cxnSpMkLst>
        </pc:cxnChg>
        <pc:cxnChg chg="del mod">
          <ac:chgData name="Nguyen Bich Ngoc" userId="66b5d03f9f54eb73" providerId="LiveId" clId="{9FC2B96C-9498-49B6-BF7C-DDA78139B464}" dt="2024-06-22T09:49:17.421" v="1037" actId="478"/>
          <ac:cxnSpMkLst>
            <pc:docMk/>
            <pc:sldMk cId="1248814154" sldId="489"/>
            <ac:cxnSpMk id="56" creationId="{11AFACEF-1592-2BE7-BCBD-F452A4B0669D}"/>
          </ac:cxnSpMkLst>
        </pc:cxnChg>
        <pc:cxnChg chg="del mod">
          <ac:chgData name="Nguyen Bich Ngoc" userId="66b5d03f9f54eb73" providerId="LiveId" clId="{9FC2B96C-9498-49B6-BF7C-DDA78139B464}" dt="2024-06-22T09:49:17.421" v="1037" actId="478"/>
          <ac:cxnSpMkLst>
            <pc:docMk/>
            <pc:sldMk cId="1248814154" sldId="489"/>
            <ac:cxnSpMk id="59" creationId="{370BD25B-9E25-698D-6663-B5B9812D8BE9}"/>
          </ac:cxnSpMkLst>
        </pc:cxnChg>
        <pc:cxnChg chg="del mod">
          <ac:chgData name="Nguyen Bich Ngoc" userId="66b5d03f9f54eb73" providerId="LiveId" clId="{9FC2B96C-9498-49B6-BF7C-DDA78139B464}" dt="2024-06-22T09:49:17.421" v="1037" actId="478"/>
          <ac:cxnSpMkLst>
            <pc:docMk/>
            <pc:sldMk cId="1248814154" sldId="489"/>
            <ac:cxnSpMk id="62" creationId="{AE9C3722-D30B-BFD0-D93E-825675770838}"/>
          </ac:cxnSpMkLst>
        </pc:cxnChg>
        <pc:cxnChg chg="del mod">
          <ac:chgData name="Nguyen Bich Ngoc" userId="66b5d03f9f54eb73" providerId="LiveId" clId="{9FC2B96C-9498-49B6-BF7C-DDA78139B464}" dt="2024-06-22T09:49:17.421" v="1037" actId="478"/>
          <ac:cxnSpMkLst>
            <pc:docMk/>
            <pc:sldMk cId="1248814154" sldId="489"/>
            <ac:cxnSpMk id="65" creationId="{F5CCC133-899E-29AE-8135-ED4513FC83BF}"/>
          </ac:cxnSpMkLst>
        </pc:cxnChg>
        <pc:cxnChg chg="del mod">
          <ac:chgData name="Nguyen Bich Ngoc" userId="66b5d03f9f54eb73" providerId="LiveId" clId="{9FC2B96C-9498-49B6-BF7C-DDA78139B464}" dt="2024-06-22T09:49:17.421" v="1037" actId="478"/>
          <ac:cxnSpMkLst>
            <pc:docMk/>
            <pc:sldMk cId="1248814154" sldId="489"/>
            <ac:cxnSpMk id="68" creationId="{95D8F412-89C4-73D9-B57A-DFE321DBE7AD}"/>
          </ac:cxnSpMkLst>
        </pc:cxnChg>
        <pc:cxnChg chg="del mod">
          <ac:chgData name="Nguyen Bich Ngoc" userId="66b5d03f9f54eb73" providerId="LiveId" clId="{9FC2B96C-9498-49B6-BF7C-DDA78139B464}" dt="2024-06-22T09:49:17.421" v="1037" actId="478"/>
          <ac:cxnSpMkLst>
            <pc:docMk/>
            <pc:sldMk cId="1248814154" sldId="489"/>
            <ac:cxnSpMk id="71" creationId="{E5F7F804-D7E2-8585-5470-3A7C81E026E9}"/>
          </ac:cxnSpMkLst>
        </pc:cxnChg>
        <pc:cxnChg chg="del mod">
          <ac:chgData name="Nguyen Bich Ngoc" userId="66b5d03f9f54eb73" providerId="LiveId" clId="{9FC2B96C-9498-49B6-BF7C-DDA78139B464}" dt="2024-06-22T09:49:17.421" v="1037" actId="478"/>
          <ac:cxnSpMkLst>
            <pc:docMk/>
            <pc:sldMk cId="1248814154" sldId="489"/>
            <ac:cxnSpMk id="74" creationId="{9752294C-A098-0428-5C9D-4880DE64C04C}"/>
          </ac:cxnSpMkLst>
        </pc:cxnChg>
      </pc:sldChg>
      <pc:sldChg chg="addSp delSp modSp new add del mod">
        <pc:chgData name="Nguyen Bich Ngoc" userId="66b5d03f9f54eb73" providerId="LiveId" clId="{9FC2B96C-9498-49B6-BF7C-DDA78139B464}" dt="2024-06-21T10:11:06.862" v="975" actId="47"/>
        <pc:sldMkLst>
          <pc:docMk/>
          <pc:sldMk cId="2460142456" sldId="490"/>
        </pc:sldMkLst>
        <pc:spChg chg="mod ord">
          <ac:chgData name="Nguyen Bich Ngoc" userId="66b5d03f9f54eb73" providerId="LiveId" clId="{9FC2B96C-9498-49B6-BF7C-DDA78139B464}" dt="2024-06-21T09:58:17.341" v="923" actId="170"/>
          <ac:spMkLst>
            <pc:docMk/>
            <pc:sldMk cId="2460142456" sldId="490"/>
            <ac:spMk id="2" creationId="{AF7EF508-F4E5-D98E-228C-4779B11B05B7}"/>
          </ac:spMkLst>
        </pc:spChg>
        <pc:spChg chg="del">
          <ac:chgData name="Nguyen Bich Ngoc" userId="66b5d03f9f54eb73" providerId="LiveId" clId="{9FC2B96C-9498-49B6-BF7C-DDA78139B464}" dt="2024-06-21T09:59:24.327" v="947" actId="478"/>
          <ac:spMkLst>
            <pc:docMk/>
            <pc:sldMk cId="2460142456" sldId="490"/>
            <ac:spMk id="3" creationId="{6C3422D0-1ADB-2BE5-F8D0-75B5633EF39C}"/>
          </ac:spMkLst>
        </pc:spChg>
        <pc:spChg chg="ord">
          <ac:chgData name="Nguyen Bich Ngoc" userId="66b5d03f9f54eb73" providerId="LiveId" clId="{9FC2B96C-9498-49B6-BF7C-DDA78139B464}" dt="2024-06-21T09:58:50.374" v="945" actId="170"/>
          <ac:spMkLst>
            <pc:docMk/>
            <pc:sldMk cId="2460142456" sldId="490"/>
            <ac:spMk id="4" creationId="{C3850EF1-8B14-AA64-6D99-E611AE5796C5}"/>
          </ac:spMkLst>
        </pc:spChg>
        <pc:spChg chg="add mod">
          <ac:chgData name="Nguyen Bich Ngoc" userId="66b5d03f9f54eb73" providerId="LiveId" clId="{9FC2B96C-9498-49B6-BF7C-DDA78139B464}" dt="2024-06-21T10:03:55.214" v="973" actId="1076"/>
          <ac:spMkLst>
            <pc:docMk/>
            <pc:sldMk cId="2460142456" sldId="490"/>
            <ac:spMk id="8" creationId="{4A9AB66E-6DEB-6CA4-A388-D97B76624798}"/>
          </ac:spMkLst>
        </pc:spChg>
        <pc:picChg chg="add mod modCrop">
          <ac:chgData name="Nguyen Bich Ngoc" userId="66b5d03f9f54eb73" providerId="LiveId" clId="{9FC2B96C-9498-49B6-BF7C-DDA78139B464}" dt="2024-06-21T10:03:51.839" v="972" actId="14100"/>
          <ac:picMkLst>
            <pc:docMk/>
            <pc:sldMk cId="2460142456" sldId="490"/>
            <ac:picMk id="7" creationId="{085918FB-CA8F-9A20-FF15-7E9B0AB06157}"/>
          </ac:picMkLst>
        </pc:picChg>
      </pc:sldChg>
      <pc:sldChg chg="addSp delSp modSp new del mod modShow">
        <pc:chgData name="Nguyen Bich Ngoc" userId="66b5d03f9f54eb73" providerId="LiveId" clId="{9FC2B96C-9498-49B6-BF7C-DDA78139B464}" dt="2024-06-22T17:06:48.914" v="1673" actId="47"/>
        <pc:sldMkLst>
          <pc:docMk/>
          <pc:sldMk cId="3965955527" sldId="491"/>
        </pc:sldMkLst>
        <pc:spChg chg="add">
          <ac:chgData name="Nguyen Bich Ngoc" userId="66b5d03f9f54eb73" providerId="LiveId" clId="{9FC2B96C-9498-49B6-BF7C-DDA78139B464}" dt="2024-06-22T13:46:50.404" v="1518"/>
          <ac:spMkLst>
            <pc:docMk/>
            <pc:sldMk cId="3965955527" sldId="491"/>
            <ac:spMk id="6" creationId="{0DA58F5E-E7C1-2D3A-BBCB-1C665768BC8A}"/>
          </ac:spMkLst>
        </pc:spChg>
        <pc:picChg chg="add del mod modCrop">
          <ac:chgData name="Nguyen Bich Ngoc" userId="66b5d03f9f54eb73" providerId="LiveId" clId="{9FC2B96C-9498-49B6-BF7C-DDA78139B464}" dt="2024-06-22T17:04:07.970" v="1656" actId="21"/>
          <ac:picMkLst>
            <pc:docMk/>
            <pc:sldMk cId="3965955527" sldId="491"/>
            <ac:picMk id="7" creationId="{E403A8BE-5A04-D3EE-5EC0-D588012D585B}"/>
          </ac:picMkLst>
        </pc:picChg>
      </pc:sldChg>
      <pc:sldChg chg="addSp delSp modSp add mod">
        <pc:chgData name="Nguyen Bich Ngoc" userId="66b5d03f9f54eb73" providerId="LiveId" clId="{9FC2B96C-9498-49B6-BF7C-DDA78139B464}" dt="2024-06-22T17:03:31.879" v="1654" actId="20577"/>
        <pc:sldMkLst>
          <pc:docMk/>
          <pc:sldMk cId="3431003854" sldId="492"/>
        </pc:sldMkLst>
        <pc:spChg chg="add del mod">
          <ac:chgData name="Nguyen Bich Ngoc" userId="66b5d03f9f54eb73" providerId="LiveId" clId="{9FC2B96C-9498-49B6-BF7C-DDA78139B464}" dt="2024-06-22T13:18:19.331" v="1127" actId="478"/>
          <ac:spMkLst>
            <pc:docMk/>
            <pc:sldMk cId="3431003854" sldId="492"/>
            <ac:spMk id="6" creationId="{F6E4112C-A89F-8785-60D6-C7258033FFF9}"/>
          </ac:spMkLst>
        </pc:spChg>
        <pc:spChg chg="mod topLvl">
          <ac:chgData name="Nguyen Bich Ngoc" userId="66b5d03f9f54eb73" providerId="LiveId" clId="{9FC2B96C-9498-49B6-BF7C-DDA78139B464}" dt="2024-06-22T16:53:31.170" v="1528" actId="14100"/>
          <ac:spMkLst>
            <pc:docMk/>
            <pc:sldMk cId="3431003854" sldId="492"/>
            <ac:spMk id="10" creationId="{ACAD33DC-60C8-5D5D-7EFC-9A9D13EADE33}"/>
          </ac:spMkLst>
        </pc:spChg>
        <pc:spChg chg="mod topLvl">
          <ac:chgData name="Nguyen Bich Ngoc" userId="66b5d03f9f54eb73" providerId="LiveId" clId="{9FC2B96C-9498-49B6-BF7C-DDA78139B464}" dt="2024-06-22T16:53:31.170" v="1528" actId="14100"/>
          <ac:spMkLst>
            <pc:docMk/>
            <pc:sldMk cId="3431003854" sldId="492"/>
            <ac:spMk id="11" creationId="{A9E4D5F7-81CA-A00B-8692-ECF97ACA81DD}"/>
          </ac:spMkLst>
        </pc:spChg>
        <pc:spChg chg="mod topLvl">
          <ac:chgData name="Nguyen Bich Ngoc" userId="66b5d03f9f54eb73" providerId="LiveId" clId="{9FC2B96C-9498-49B6-BF7C-DDA78139B464}" dt="2024-06-22T16:53:31.170" v="1528" actId="14100"/>
          <ac:spMkLst>
            <pc:docMk/>
            <pc:sldMk cId="3431003854" sldId="492"/>
            <ac:spMk id="12" creationId="{4921E53C-A4AE-5C59-ACEF-0AC441C1BD64}"/>
          </ac:spMkLst>
        </pc:spChg>
        <pc:spChg chg="del mod topLvl">
          <ac:chgData name="Nguyen Bich Ngoc" userId="66b5d03f9f54eb73" providerId="LiveId" clId="{9FC2B96C-9498-49B6-BF7C-DDA78139B464}" dt="2024-06-22T13:24:43.171" v="1303" actId="478"/>
          <ac:spMkLst>
            <pc:docMk/>
            <pc:sldMk cId="3431003854" sldId="492"/>
            <ac:spMk id="13" creationId="{11EF1D04-DD92-6373-9388-9B32C1DA70AC}"/>
          </ac:spMkLst>
        </pc:spChg>
        <pc:spChg chg="mod topLvl">
          <ac:chgData name="Nguyen Bich Ngoc" userId="66b5d03f9f54eb73" providerId="LiveId" clId="{9FC2B96C-9498-49B6-BF7C-DDA78139B464}" dt="2024-06-22T16:53:31.170" v="1528" actId="14100"/>
          <ac:spMkLst>
            <pc:docMk/>
            <pc:sldMk cId="3431003854" sldId="492"/>
            <ac:spMk id="14" creationId="{5D5A4644-E8F2-D3A1-1F63-5B9F8FAF9AD9}"/>
          </ac:spMkLst>
        </pc:spChg>
        <pc:spChg chg="mod topLvl">
          <ac:chgData name="Nguyen Bich Ngoc" userId="66b5d03f9f54eb73" providerId="LiveId" clId="{9FC2B96C-9498-49B6-BF7C-DDA78139B464}" dt="2024-06-22T16:53:31.170" v="1528" actId="14100"/>
          <ac:spMkLst>
            <pc:docMk/>
            <pc:sldMk cId="3431003854" sldId="492"/>
            <ac:spMk id="15" creationId="{380083EC-0FBC-28ED-7C18-634C80B0DD45}"/>
          </ac:spMkLst>
        </pc:spChg>
        <pc:spChg chg="mod topLvl">
          <ac:chgData name="Nguyen Bich Ngoc" userId="66b5d03f9f54eb73" providerId="LiveId" clId="{9FC2B96C-9498-49B6-BF7C-DDA78139B464}" dt="2024-06-22T16:53:31.170" v="1528" actId="14100"/>
          <ac:spMkLst>
            <pc:docMk/>
            <pc:sldMk cId="3431003854" sldId="492"/>
            <ac:spMk id="16" creationId="{73B216E4-17CD-0B23-8176-8577C3CB1008}"/>
          </ac:spMkLst>
        </pc:spChg>
        <pc:spChg chg="mod topLvl">
          <ac:chgData name="Nguyen Bich Ngoc" userId="66b5d03f9f54eb73" providerId="LiveId" clId="{9FC2B96C-9498-49B6-BF7C-DDA78139B464}" dt="2024-06-22T16:53:31.170" v="1528" actId="14100"/>
          <ac:spMkLst>
            <pc:docMk/>
            <pc:sldMk cId="3431003854" sldId="492"/>
            <ac:spMk id="17" creationId="{29823E16-AE6B-2050-D71F-A2D22E6600AA}"/>
          </ac:spMkLst>
        </pc:spChg>
        <pc:spChg chg="add mod">
          <ac:chgData name="Nguyen Bich Ngoc" userId="66b5d03f9f54eb73" providerId="LiveId" clId="{9FC2B96C-9498-49B6-BF7C-DDA78139B464}" dt="2024-06-22T16:53:31.170" v="1528" actId="14100"/>
          <ac:spMkLst>
            <pc:docMk/>
            <pc:sldMk cId="3431003854" sldId="492"/>
            <ac:spMk id="18" creationId="{84ECC6C0-50AE-8F69-6D56-607A403ACC86}"/>
          </ac:spMkLst>
        </pc:spChg>
        <pc:spChg chg="add mod">
          <ac:chgData name="Nguyen Bich Ngoc" userId="66b5d03f9f54eb73" providerId="LiveId" clId="{9FC2B96C-9498-49B6-BF7C-DDA78139B464}" dt="2024-06-22T16:53:31.170" v="1528" actId="14100"/>
          <ac:spMkLst>
            <pc:docMk/>
            <pc:sldMk cId="3431003854" sldId="492"/>
            <ac:spMk id="19" creationId="{5222F091-3F71-DB99-6489-83ADA18DA3AF}"/>
          </ac:spMkLst>
        </pc:spChg>
        <pc:spChg chg="mod topLvl">
          <ac:chgData name="Nguyen Bich Ngoc" userId="66b5d03f9f54eb73" providerId="LiveId" clId="{9FC2B96C-9498-49B6-BF7C-DDA78139B464}" dt="2024-06-22T16:53:31.170" v="1528" actId="14100"/>
          <ac:spMkLst>
            <pc:docMk/>
            <pc:sldMk cId="3431003854" sldId="492"/>
            <ac:spMk id="31" creationId="{07BFCD14-E1AB-BAE1-CB13-EF52827D537E}"/>
          </ac:spMkLst>
        </pc:spChg>
        <pc:spChg chg="mod topLvl">
          <ac:chgData name="Nguyen Bich Ngoc" userId="66b5d03f9f54eb73" providerId="LiveId" clId="{9FC2B96C-9498-49B6-BF7C-DDA78139B464}" dt="2024-06-22T16:53:31.170" v="1528" actId="14100"/>
          <ac:spMkLst>
            <pc:docMk/>
            <pc:sldMk cId="3431003854" sldId="492"/>
            <ac:spMk id="32" creationId="{6C434ADF-CA25-E936-7F9E-18218BB3899E}"/>
          </ac:spMkLst>
        </pc:spChg>
        <pc:spChg chg="mod topLvl">
          <ac:chgData name="Nguyen Bich Ngoc" userId="66b5d03f9f54eb73" providerId="LiveId" clId="{9FC2B96C-9498-49B6-BF7C-DDA78139B464}" dt="2024-06-22T16:53:31.170" v="1528" actId="14100"/>
          <ac:spMkLst>
            <pc:docMk/>
            <pc:sldMk cId="3431003854" sldId="492"/>
            <ac:spMk id="33" creationId="{54D72E4B-34BF-2A9A-5D12-66C217949748}"/>
          </ac:spMkLst>
        </pc:spChg>
        <pc:spChg chg="mod topLvl">
          <ac:chgData name="Nguyen Bich Ngoc" userId="66b5d03f9f54eb73" providerId="LiveId" clId="{9FC2B96C-9498-49B6-BF7C-DDA78139B464}" dt="2024-06-22T16:53:31.170" v="1528" actId="14100"/>
          <ac:spMkLst>
            <pc:docMk/>
            <pc:sldMk cId="3431003854" sldId="492"/>
            <ac:spMk id="34" creationId="{C3CFB5C0-5A71-4073-7439-284B59439A77}"/>
          </ac:spMkLst>
        </pc:spChg>
        <pc:spChg chg="mod topLvl">
          <ac:chgData name="Nguyen Bich Ngoc" userId="66b5d03f9f54eb73" providerId="LiveId" clId="{9FC2B96C-9498-49B6-BF7C-DDA78139B464}" dt="2024-06-22T16:53:31.170" v="1528" actId="14100"/>
          <ac:spMkLst>
            <pc:docMk/>
            <pc:sldMk cId="3431003854" sldId="492"/>
            <ac:spMk id="35" creationId="{852F888A-DA3D-DE2C-CC8B-07D081F1A939}"/>
          </ac:spMkLst>
        </pc:spChg>
        <pc:spChg chg="mod topLvl">
          <ac:chgData name="Nguyen Bich Ngoc" userId="66b5d03f9f54eb73" providerId="LiveId" clId="{9FC2B96C-9498-49B6-BF7C-DDA78139B464}" dt="2024-06-22T16:53:31.170" v="1528" actId="14100"/>
          <ac:spMkLst>
            <pc:docMk/>
            <pc:sldMk cId="3431003854" sldId="492"/>
            <ac:spMk id="36" creationId="{B11AE3BB-AA40-C0F0-FD47-7EA1ABB43E8A}"/>
          </ac:spMkLst>
        </pc:spChg>
        <pc:spChg chg="mod topLvl">
          <ac:chgData name="Nguyen Bich Ngoc" userId="66b5d03f9f54eb73" providerId="LiveId" clId="{9FC2B96C-9498-49B6-BF7C-DDA78139B464}" dt="2024-06-22T16:53:31.170" v="1528" actId="14100"/>
          <ac:spMkLst>
            <pc:docMk/>
            <pc:sldMk cId="3431003854" sldId="492"/>
            <ac:spMk id="37" creationId="{614EB577-992D-C31B-9610-9E967804A344}"/>
          </ac:spMkLst>
        </pc:spChg>
        <pc:spChg chg="mod topLvl">
          <ac:chgData name="Nguyen Bich Ngoc" userId="66b5d03f9f54eb73" providerId="LiveId" clId="{9FC2B96C-9498-49B6-BF7C-DDA78139B464}" dt="2024-06-22T16:53:31.170" v="1528" actId="14100"/>
          <ac:spMkLst>
            <pc:docMk/>
            <pc:sldMk cId="3431003854" sldId="492"/>
            <ac:spMk id="38" creationId="{22DE50FF-D967-F1E8-40F7-3E5132A0F7D3}"/>
          </ac:spMkLst>
        </pc:spChg>
        <pc:spChg chg="add mod">
          <ac:chgData name="Nguyen Bich Ngoc" userId="66b5d03f9f54eb73" providerId="LiveId" clId="{9FC2B96C-9498-49B6-BF7C-DDA78139B464}" dt="2024-06-22T16:53:31.170" v="1528" actId="14100"/>
          <ac:spMkLst>
            <pc:docMk/>
            <pc:sldMk cId="3431003854" sldId="492"/>
            <ac:spMk id="47" creationId="{1E6F41E0-6DBC-D51D-1FBD-88756D15E21A}"/>
          </ac:spMkLst>
        </pc:spChg>
        <pc:spChg chg="add mod">
          <ac:chgData name="Nguyen Bich Ngoc" userId="66b5d03f9f54eb73" providerId="LiveId" clId="{9FC2B96C-9498-49B6-BF7C-DDA78139B464}" dt="2024-06-22T16:53:31.170" v="1528" actId="14100"/>
          <ac:spMkLst>
            <pc:docMk/>
            <pc:sldMk cId="3431003854" sldId="492"/>
            <ac:spMk id="78" creationId="{09DF1C21-5E73-DF2A-CDEC-1FDAA667AE6F}"/>
          </ac:spMkLst>
        </pc:spChg>
        <pc:spChg chg="add mod">
          <ac:chgData name="Nguyen Bich Ngoc" userId="66b5d03f9f54eb73" providerId="LiveId" clId="{9FC2B96C-9498-49B6-BF7C-DDA78139B464}" dt="2024-06-22T16:53:31.170" v="1528" actId="14100"/>
          <ac:spMkLst>
            <pc:docMk/>
            <pc:sldMk cId="3431003854" sldId="492"/>
            <ac:spMk id="79" creationId="{282A7910-5E36-9BD3-F88C-75096CFEBED6}"/>
          </ac:spMkLst>
        </pc:spChg>
        <pc:spChg chg="add mod">
          <ac:chgData name="Nguyen Bich Ngoc" userId="66b5d03f9f54eb73" providerId="LiveId" clId="{9FC2B96C-9498-49B6-BF7C-DDA78139B464}" dt="2024-06-22T16:53:31.170" v="1528" actId="14100"/>
          <ac:spMkLst>
            <pc:docMk/>
            <pc:sldMk cId="3431003854" sldId="492"/>
            <ac:spMk id="80" creationId="{9EDCE442-826B-902E-D288-8CD683B728D3}"/>
          </ac:spMkLst>
        </pc:spChg>
        <pc:spChg chg="add mod">
          <ac:chgData name="Nguyen Bich Ngoc" userId="66b5d03f9f54eb73" providerId="LiveId" clId="{9FC2B96C-9498-49B6-BF7C-DDA78139B464}" dt="2024-06-22T16:53:31.170" v="1528" actId="14100"/>
          <ac:spMkLst>
            <pc:docMk/>
            <pc:sldMk cId="3431003854" sldId="492"/>
            <ac:spMk id="81" creationId="{B57F72A6-B148-B6CE-EC82-191AF2F8C76D}"/>
          </ac:spMkLst>
        </pc:spChg>
        <pc:spChg chg="add del mod">
          <ac:chgData name="Nguyen Bich Ngoc" userId="66b5d03f9f54eb73" providerId="LiveId" clId="{9FC2B96C-9498-49B6-BF7C-DDA78139B464}" dt="2024-06-22T13:22:24.130" v="1211" actId="478"/>
          <ac:spMkLst>
            <pc:docMk/>
            <pc:sldMk cId="3431003854" sldId="492"/>
            <ac:spMk id="82" creationId="{8280C291-BD12-266B-8D0C-209F9143EC49}"/>
          </ac:spMkLst>
        </pc:spChg>
        <pc:spChg chg="add mod">
          <ac:chgData name="Nguyen Bich Ngoc" userId="66b5d03f9f54eb73" providerId="LiveId" clId="{9FC2B96C-9498-49B6-BF7C-DDA78139B464}" dt="2024-06-22T16:53:31.170" v="1528" actId="14100"/>
          <ac:spMkLst>
            <pc:docMk/>
            <pc:sldMk cId="3431003854" sldId="492"/>
            <ac:spMk id="83" creationId="{339C6A9A-F149-B1C9-EC87-E99E01D9C96B}"/>
          </ac:spMkLst>
        </pc:spChg>
        <pc:spChg chg="add mod">
          <ac:chgData name="Nguyen Bich Ngoc" userId="66b5d03f9f54eb73" providerId="LiveId" clId="{9FC2B96C-9498-49B6-BF7C-DDA78139B464}" dt="2024-06-22T16:53:31.170" v="1528" actId="14100"/>
          <ac:spMkLst>
            <pc:docMk/>
            <pc:sldMk cId="3431003854" sldId="492"/>
            <ac:spMk id="84" creationId="{1AF8EB35-E519-C102-53F7-43661A1431BD}"/>
          </ac:spMkLst>
        </pc:spChg>
        <pc:spChg chg="add mod">
          <ac:chgData name="Nguyen Bich Ngoc" userId="66b5d03f9f54eb73" providerId="LiveId" clId="{9FC2B96C-9498-49B6-BF7C-DDA78139B464}" dt="2024-06-22T16:53:31.170" v="1528" actId="14100"/>
          <ac:spMkLst>
            <pc:docMk/>
            <pc:sldMk cId="3431003854" sldId="492"/>
            <ac:spMk id="85" creationId="{103E690D-FEF1-2247-4D9F-0459B15054F9}"/>
          </ac:spMkLst>
        </pc:spChg>
        <pc:spChg chg="add mod">
          <ac:chgData name="Nguyen Bich Ngoc" userId="66b5d03f9f54eb73" providerId="LiveId" clId="{9FC2B96C-9498-49B6-BF7C-DDA78139B464}" dt="2024-06-22T16:53:31.170" v="1528" actId="14100"/>
          <ac:spMkLst>
            <pc:docMk/>
            <pc:sldMk cId="3431003854" sldId="492"/>
            <ac:spMk id="86" creationId="{91509A9D-8F9A-FC12-C330-BEB0325242DB}"/>
          </ac:spMkLst>
        </pc:spChg>
        <pc:spChg chg="add mod">
          <ac:chgData name="Nguyen Bich Ngoc" userId="66b5d03f9f54eb73" providerId="LiveId" clId="{9FC2B96C-9498-49B6-BF7C-DDA78139B464}" dt="2024-06-22T16:53:31.170" v="1528" actId="14100"/>
          <ac:spMkLst>
            <pc:docMk/>
            <pc:sldMk cId="3431003854" sldId="492"/>
            <ac:spMk id="87" creationId="{EA562281-3D87-F6DF-63D9-A7C1849F13E6}"/>
          </ac:spMkLst>
        </pc:spChg>
        <pc:spChg chg="add del mod">
          <ac:chgData name="Nguyen Bich Ngoc" userId="66b5d03f9f54eb73" providerId="LiveId" clId="{9FC2B96C-9498-49B6-BF7C-DDA78139B464}" dt="2024-06-22T16:57:28.833" v="1550" actId="47"/>
          <ac:spMkLst>
            <pc:docMk/>
            <pc:sldMk cId="3431003854" sldId="492"/>
            <ac:spMk id="175" creationId="{63CA3AC5-AE98-1636-9290-C48E795D47C5}"/>
          </ac:spMkLst>
        </pc:spChg>
        <pc:spChg chg="add del">
          <ac:chgData name="Nguyen Bich Ngoc" userId="66b5d03f9f54eb73" providerId="LiveId" clId="{9FC2B96C-9498-49B6-BF7C-DDA78139B464}" dt="2024-06-22T16:58:29.365" v="1556" actId="478"/>
          <ac:spMkLst>
            <pc:docMk/>
            <pc:sldMk cId="3431003854" sldId="492"/>
            <ac:spMk id="176" creationId="{895A3B6F-D2EE-EE71-9212-E8D2DB0CCF97}"/>
          </ac:spMkLst>
        </pc:spChg>
        <pc:spChg chg="add del">
          <ac:chgData name="Nguyen Bich Ngoc" userId="66b5d03f9f54eb73" providerId="LiveId" clId="{9FC2B96C-9498-49B6-BF7C-DDA78139B464}" dt="2024-06-22T16:57:33.645" v="1552" actId="478"/>
          <ac:spMkLst>
            <pc:docMk/>
            <pc:sldMk cId="3431003854" sldId="492"/>
            <ac:spMk id="177" creationId="{6EA9D489-77A9-DF62-4844-CC747E92E672}"/>
          </ac:spMkLst>
        </pc:spChg>
        <pc:spChg chg="add del">
          <ac:chgData name="Nguyen Bich Ngoc" userId="66b5d03f9f54eb73" providerId="LiveId" clId="{9FC2B96C-9498-49B6-BF7C-DDA78139B464}" dt="2024-06-22T16:58:01.645" v="1554" actId="478"/>
          <ac:spMkLst>
            <pc:docMk/>
            <pc:sldMk cId="3431003854" sldId="492"/>
            <ac:spMk id="178" creationId="{0298092B-D429-6CCC-A37C-13B820C62D77}"/>
          </ac:spMkLst>
        </pc:spChg>
        <pc:spChg chg="add del mod">
          <ac:chgData name="Nguyen Bich Ngoc" userId="66b5d03f9f54eb73" providerId="LiveId" clId="{9FC2B96C-9498-49B6-BF7C-DDA78139B464}" dt="2024-06-22T16:58:48.447" v="1560" actId="478"/>
          <ac:spMkLst>
            <pc:docMk/>
            <pc:sldMk cId="3431003854" sldId="492"/>
            <ac:spMk id="179" creationId="{0385DB62-DC56-8DD8-F79F-BD346362EC3E}"/>
          </ac:spMkLst>
        </pc:spChg>
        <pc:spChg chg="add mod">
          <ac:chgData name="Nguyen Bich Ngoc" userId="66b5d03f9f54eb73" providerId="LiveId" clId="{9FC2B96C-9498-49B6-BF7C-DDA78139B464}" dt="2024-06-22T17:00:13.746" v="1568" actId="1076"/>
          <ac:spMkLst>
            <pc:docMk/>
            <pc:sldMk cId="3431003854" sldId="492"/>
            <ac:spMk id="180" creationId="{5F1E2B26-B7A8-9D2E-BAD2-87896FED8E91}"/>
          </ac:spMkLst>
        </pc:spChg>
        <pc:spChg chg="add mod">
          <ac:chgData name="Nguyen Bich Ngoc" userId="66b5d03f9f54eb73" providerId="LiveId" clId="{9FC2B96C-9498-49B6-BF7C-DDA78139B464}" dt="2024-06-22T17:02:24.056" v="1619" actId="1076"/>
          <ac:spMkLst>
            <pc:docMk/>
            <pc:sldMk cId="3431003854" sldId="492"/>
            <ac:spMk id="181" creationId="{F8FB37A0-A4DC-E9A9-CE0E-33D5A97BEBA4}"/>
          </ac:spMkLst>
        </pc:spChg>
        <pc:spChg chg="add mod">
          <ac:chgData name="Nguyen Bich Ngoc" userId="66b5d03f9f54eb73" providerId="LiveId" clId="{9FC2B96C-9498-49B6-BF7C-DDA78139B464}" dt="2024-06-22T17:00:43.830" v="1582" actId="20577"/>
          <ac:spMkLst>
            <pc:docMk/>
            <pc:sldMk cId="3431003854" sldId="492"/>
            <ac:spMk id="182" creationId="{0E323514-5E94-FAA8-56FC-9093D8AA4EDC}"/>
          </ac:spMkLst>
        </pc:spChg>
        <pc:spChg chg="add mod">
          <ac:chgData name="Nguyen Bich Ngoc" userId="66b5d03f9f54eb73" providerId="LiveId" clId="{9FC2B96C-9498-49B6-BF7C-DDA78139B464}" dt="2024-06-22T17:00:58.005" v="1589" actId="20577"/>
          <ac:spMkLst>
            <pc:docMk/>
            <pc:sldMk cId="3431003854" sldId="492"/>
            <ac:spMk id="183" creationId="{0211591B-BC3A-D37B-B8BF-033BB3841A5D}"/>
          </ac:spMkLst>
        </pc:spChg>
        <pc:spChg chg="add mod">
          <ac:chgData name="Nguyen Bich Ngoc" userId="66b5d03f9f54eb73" providerId="LiveId" clId="{9FC2B96C-9498-49B6-BF7C-DDA78139B464}" dt="2024-06-22T17:01:15.045" v="1596" actId="20577"/>
          <ac:spMkLst>
            <pc:docMk/>
            <pc:sldMk cId="3431003854" sldId="492"/>
            <ac:spMk id="184" creationId="{7B163894-3581-FD30-0B94-B7355CC27D4F}"/>
          </ac:spMkLst>
        </pc:spChg>
        <pc:spChg chg="add mod">
          <ac:chgData name="Nguyen Bich Ngoc" userId="66b5d03f9f54eb73" providerId="LiveId" clId="{9FC2B96C-9498-49B6-BF7C-DDA78139B464}" dt="2024-06-22T17:01:33.014" v="1603" actId="20577"/>
          <ac:spMkLst>
            <pc:docMk/>
            <pc:sldMk cId="3431003854" sldId="492"/>
            <ac:spMk id="185" creationId="{610AD263-6496-A720-6D4A-7B471EDD773F}"/>
          </ac:spMkLst>
        </pc:spChg>
        <pc:spChg chg="add mod">
          <ac:chgData name="Nguyen Bich Ngoc" userId="66b5d03f9f54eb73" providerId="LiveId" clId="{9FC2B96C-9498-49B6-BF7C-DDA78139B464}" dt="2024-06-22T17:01:49.638" v="1611" actId="20577"/>
          <ac:spMkLst>
            <pc:docMk/>
            <pc:sldMk cId="3431003854" sldId="492"/>
            <ac:spMk id="186" creationId="{CF71494F-C03C-E258-F641-B3615EC0C0C0}"/>
          </ac:spMkLst>
        </pc:spChg>
        <pc:spChg chg="add mod">
          <ac:chgData name="Nguyen Bich Ngoc" userId="66b5d03f9f54eb73" providerId="LiveId" clId="{9FC2B96C-9498-49B6-BF7C-DDA78139B464}" dt="2024-06-22T17:02:02.058" v="1618" actId="20577"/>
          <ac:spMkLst>
            <pc:docMk/>
            <pc:sldMk cId="3431003854" sldId="492"/>
            <ac:spMk id="187" creationId="{B52E0527-6724-15FD-3A47-1B70859FCEF2}"/>
          </ac:spMkLst>
        </pc:spChg>
        <pc:spChg chg="add mod">
          <ac:chgData name="Nguyen Bich Ngoc" userId="66b5d03f9f54eb73" providerId="LiveId" clId="{9FC2B96C-9498-49B6-BF7C-DDA78139B464}" dt="2024-06-22T17:02:41.526" v="1626" actId="20577"/>
          <ac:spMkLst>
            <pc:docMk/>
            <pc:sldMk cId="3431003854" sldId="492"/>
            <ac:spMk id="188" creationId="{8B657EB9-80A7-E356-A43B-17A48EDF6926}"/>
          </ac:spMkLst>
        </pc:spChg>
        <pc:spChg chg="add mod">
          <ac:chgData name="Nguyen Bich Ngoc" userId="66b5d03f9f54eb73" providerId="LiveId" clId="{9FC2B96C-9498-49B6-BF7C-DDA78139B464}" dt="2024-06-22T17:02:55.102" v="1633" actId="20577"/>
          <ac:spMkLst>
            <pc:docMk/>
            <pc:sldMk cId="3431003854" sldId="492"/>
            <ac:spMk id="189" creationId="{3ECBB67E-F13A-5A94-B454-80DF92755B1D}"/>
          </ac:spMkLst>
        </pc:spChg>
        <pc:spChg chg="add mod">
          <ac:chgData name="Nguyen Bich Ngoc" userId="66b5d03f9f54eb73" providerId="LiveId" clId="{9FC2B96C-9498-49B6-BF7C-DDA78139B464}" dt="2024-06-22T17:03:07.133" v="1640" actId="20577"/>
          <ac:spMkLst>
            <pc:docMk/>
            <pc:sldMk cId="3431003854" sldId="492"/>
            <ac:spMk id="190" creationId="{B0741AF9-E753-F995-86D2-8424394F3D13}"/>
          </ac:spMkLst>
        </pc:spChg>
        <pc:spChg chg="add mod">
          <ac:chgData name="Nguyen Bich Ngoc" userId="66b5d03f9f54eb73" providerId="LiveId" clId="{9FC2B96C-9498-49B6-BF7C-DDA78139B464}" dt="2024-06-22T17:03:19.559" v="1647" actId="20577"/>
          <ac:spMkLst>
            <pc:docMk/>
            <pc:sldMk cId="3431003854" sldId="492"/>
            <ac:spMk id="191" creationId="{1E86F708-121F-AFF6-1E2E-2C89ADD03E0C}"/>
          </ac:spMkLst>
        </pc:spChg>
        <pc:spChg chg="add mod">
          <ac:chgData name="Nguyen Bich Ngoc" userId="66b5d03f9f54eb73" providerId="LiveId" clId="{9FC2B96C-9498-49B6-BF7C-DDA78139B464}" dt="2024-06-22T17:03:31.879" v="1654" actId="20577"/>
          <ac:spMkLst>
            <pc:docMk/>
            <pc:sldMk cId="3431003854" sldId="492"/>
            <ac:spMk id="192" creationId="{B28DD21D-EFB7-93F5-0604-3841B5E029EF}"/>
          </ac:spMkLst>
        </pc:spChg>
        <pc:grpChg chg="add del mod">
          <ac:chgData name="Nguyen Bich Ngoc" userId="66b5d03f9f54eb73" providerId="LiveId" clId="{9FC2B96C-9498-49B6-BF7C-DDA78139B464}" dt="2024-06-22T13:20:42.176" v="1188" actId="165"/>
          <ac:grpSpMkLst>
            <pc:docMk/>
            <pc:sldMk cId="3431003854" sldId="492"/>
            <ac:grpSpMk id="7" creationId="{EFF9753A-62B4-8A59-0A20-216F9F0043F6}"/>
          </ac:grpSpMkLst>
        </pc:grpChg>
        <pc:grpChg chg="add del mod topLvl">
          <ac:chgData name="Nguyen Bich Ngoc" userId="66b5d03f9f54eb73" providerId="LiveId" clId="{9FC2B96C-9498-49B6-BF7C-DDA78139B464}" dt="2024-06-22T13:20:48.286" v="1189" actId="165"/>
          <ac:grpSpMkLst>
            <pc:docMk/>
            <pc:sldMk cId="3431003854" sldId="492"/>
            <ac:grpSpMk id="8" creationId="{778926D3-30CD-131E-2DF6-1EFAFEB378A4}"/>
          </ac:grpSpMkLst>
        </pc:grpChg>
        <pc:grpChg chg="del mod topLvl">
          <ac:chgData name="Nguyen Bich Ngoc" userId="66b5d03f9f54eb73" providerId="LiveId" clId="{9FC2B96C-9498-49B6-BF7C-DDA78139B464}" dt="2024-06-22T13:20:53.020" v="1190" actId="165"/>
          <ac:grpSpMkLst>
            <pc:docMk/>
            <pc:sldMk cId="3431003854" sldId="492"/>
            <ac:grpSpMk id="9" creationId="{F3D71E7E-AFB2-2029-C4DB-81CF5EB80774}"/>
          </ac:grpSpMkLst>
        </pc:grpChg>
        <pc:grpChg chg="add del mod">
          <ac:chgData name="Nguyen Bich Ngoc" userId="66b5d03f9f54eb73" providerId="LiveId" clId="{9FC2B96C-9498-49B6-BF7C-DDA78139B464}" dt="2024-06-22T13:20:42.176" v="1188" actId="165"/>
          <ac:grpSpMkLst>
            <pc:docMk/>
            <pc:sldMk cId="3431003854" sldId="492"/>
            <ac:grpSpMk id="29" creationId="{F4FA6CD9-7DCE-242E-7801-1561541329D2}"/>
          </ac:grpSpMkLst>
        </pc:grpChg>
        <pc:picChg chg="del">
          <ac:chgData name="Nguyen Bich Ngoc" userId="66b5d03f9f54eb73" providerId="LiveId" clId="{9FC2B96C-9498-49B6-BF7C-DDA78139B464}" dt="2024-06-22T13:18:12.643" v="1126" actId="478"/>
          <ac:picMkLst>
            <pc:docMk/>
            <pc:sldMk cId="3431003854" sldId="492"/>
            <ac:picMk id="28" creationId="{5B2656E2-6AA8-12A9-86AF-9978C6D2BCBC}"/>
          </ac:picMkLst>
        </pc:picChg>
        <pc:picChg chg="del">
          <ac:chgData name="Nguyen Bich Ngoc" userId="66b5d03f9f54eb73" providerId="LiveId" clId="{9FC2B96C-9498-49B6-BF7C-DDA78139B464}" dt="2024-06-22T13:18:22.081" v="1128" actId="478"/>
          <ac:picMkLst>
            <pc:docMk/>
            <pc:sldMk cId="3431003854" sldId="492"/>
            <ac:picMk id="30" creationId="{E17E406F-F4B2-B2E7-649F-EFC64DD213F2}"/>
          </ac:picMkLst>
        </pc:picChg>
        <pc:cxnChg chg="add mod">
          <ac:chgData name="Nguyen Bich Ngoc" userId="66b5d03f9f54eb73" providerId="LiveId" clId="{9FC2B96C-9498-49B6-BF7C-DDA78139B464}" dt="2024-06-22T16:53:31.170" v="1528" actId="14100"/>
          <ac:cxnSpMkLst>
            <pc:docMk/>
            <pc:sldMk cId="3431003854" sldId="492"/>
            <ac:cxnSpMk id="20" creationId="{ADAF9DBE-769F-4D1B-7C9B-3504C91D50EA}"/>
          </ac:cxnSpMkLst>
        </pc:cxnChg>
        <pc:cxnChg chg="add mod">
          <ac:chgData name="Nguyen Bich Ngoc" userId="66b5d03f9f54eb73" providerId="LiveId" clId="{9FC2B96C-9498-49B6-BF7C-DDA78139B464}" dt="2024-06-22T16:53:31.170" v="1528" actId="14100"/>
          <ac:cxnSpMkLst>
            <pc:docMk/>
            <pc:sldMk cId="3431003854" sldId="492"/>
            <ac:cxnSpMk id="21" creationId="{BFF00E91-B2CD-0E74-E6DA-4563B876F8CE}"/>
          </ac:cxnSpMkLst>
        </pc:cxnChg>
        <pc:cxnChg chg="add mod">
          <ac:chgData name="Nguyen Bich Ngoc" userId="66b5d03f9f54eb73" providerId="LiveId" clId="{9FC2B96C-9498-49B6-BF7C-DDA78139B464}" dt="2024-06-22T16:53:31.170" v="1528" actId="14100"/>
          <ac:cxnSpMkLst>
            <pc:docMk/>
            <pc:sldMk cId="3431003854" sldId="492"/>
            <ac:cxnSpMk id="22" creationId="{1525FDD0-E885-97DC-9CDC-4838663CD815}"/>
          </ac:cxnSpMkLst>
        </pc:cxnChg>
        <pc:cxnChg chg="add mod">
          <ac:chgData name="Nguyen Bich Ngoc" userId="66b5d03f9f54eb73" providerId="LiveId" clId="{9FC2B96C-9498-49B6-BF7C-DDA78139B464}" dt="2024-06-22T16:56:24.232" v="1543" actId="14100"/>
          <ac:cxnSpMkLst>
            <pc:docMk/>
            <pc:sldMk cId="3431003854" sldId="492"/>
            <ac:cxnSpMk id="23" creationId="{75AAF08A-EA30-3621-65C2-679DC333EB3E}"/>
          </ac:cxnSpMkLst>
        </pc:cxnChg>
        <pc:cxnChg chg="add mod">
          <ac:chgData name="Nguyen Bich Ngoc" userId="66b5d03f9f54eb73" providerId="LiveId" clId="{9FC2B96C-9498-49B6-BF7C-DDA78139B464}" dt="2024-06-22T16:54:00.425" v="1539" actId="14100"/>
          <ac:cxnSpMkLst>
            <pc:docMk/>
            <pc:sldMk cId="3431003854" sldId="492"/>
            <ac:cxnSpMk id="24" creationId="{4F80BC3B-A05B-87B9-409D-06CBE4583C3E}"/>
          </ac:cxnSpMkLst>
        </pc:cxnChg>
        <pc:cxnChg chg="add mod">
          <ac:chgData name="Nguyen Bich Ngoc" userId="66b5d03f9f54eb73" providerId="LiveId" clId="{9FC2B96C-9498-49B6-BF7C-DDA78139B464}" dt="2024-06-22T16:53:57.809" v="1538" actId="14100"/>
          <ac:cxnSpMkLst>
            <pc:docMk/>
            <pc:sldMk cId="3431003854" sldId="492"/>
            <ac:cxnSpMk id="25" creationId="{1E7FF902-EC00-AC2E-D63D-C6BCBE4138BB}"/>
          </ac:cxnSpMkLst>
        </pc:cxnChg>
        <pc:cxnChg chg="add mod">
          <ac:chgData name="Nguyen Bich Ngoc" userId="66b5d03f9f54eb73" providerId="LiveId" clId="{9FC2B96C-9498-49B6-BF7C-DDA78139B464}" dt="2024-06-22T16:53:55.153" v="1537" actId="14100"/>
          <ac:cxnSpMkLst>
            <pc:docMk/>
            <pc:sldMk cId="3431003854" sldId="492"/>
            <ac:cxnSpMk id="26" creationId="{EA8AB52C-9AB0-508D-1BFB-018428B2C166}"/>
          </ac:cxnSpMkLst>
        </pc:cxnChg>
        <pc:cxnChg chg="add mod">
          <ac:chgData name="Nguyen Bich Ngoc" userId="66b5d03f9f54eb73" providerId="LiveId" clId="{9FC2B96C-9498-49B6-BF7C-DDA78139B464}" dt="2024-06-22T16:54:06.187" v="1541" actId="14100"/>
          <ac:cxnSpMkLst>
            <pc:docMk/>
            <pc:sldMk cId="3431003854" sldId="492"/>
            <ac:cxnSpMk id="27" creationId="{902701DB-699E-230D-3803-2741AEB2BAB6}"/>
          </ac:cxnSpMkLst>
        </pc:cxnChg>
        <pc:cxnChg chg="add mod">
          <ac:chgData name="Nguyen Bich Ngoc" userId="66b5d03f9f54eb73" providerId="LiveId" clId="{9FC2B96C-9498-49B6-BF7C-DDA78139B464}" dt="2024-06-22T16:53:31.170" v="1528" actId="14100"/>
          <ac:cxnSpMkLst>
            <pc:docMk/>
            <pc:sldMk cId="3431003854" sldId="492"/>
            <ac:cxnSpMk id="39" creationId="{2A41421A-D4D2-B812-5233-44EB8E0A6302}"/>
          </ac:cxnSpMkLst>
        </pc:cxnChg>
        <pc:cxnChg chg="add mod">
          <ac:chgData name="Nguyen Bich Ngoc" userId="66b5d03f9f54eb73" providerId="LiveId" clId="{9FC2B96C-9498-49B6-BF7C-DDA78139B464}" dt="2024-06-22T16:53:31.170" v="1528" actId="14100"/>
          <ac:cxnSpMkLst>
            <pc:docMk/>
            <pc:sldMk cId="3431003854" sldId="492"/>
            <ac:cxnSpMk id="40" creationId="{9CC03F2D-5147-1F5D-87B4-AAF8D20B007F}"/>
          </ac:cxnSpMkLst>
        </pc:cxnChg>
        <pc:cxnChg chg="add mod">
          <ac:chgData name="Nguyen Bich Ngoc" userId="66b5d03f9f54eb73" providerId="LiveId" clId="{9FC2B96C-9498-49B6-BF7C-DDA78139B464}" dt="2024-06-22T16:53:31.170" v="1528" actId="14100"/>
          <ac:cxnSpMkLst>
            <pc:docMk/>
            <pc:sldMk cId="3431003854" sldId="492"/>
            <ac:cxnSpMk id="41" creationId="{19F1C64B-0D3D-E3AF-F980-62ED8D736A5F}"/>
          </ac:cxnSpMkLst>
        </pc:cxnChg>
        <pc:cxnChg chg="add mod">
          <ac:chgData name="Nguyen Bich Ngoc" userId="66b5d03f9f54eb73" providerId="LiveId" clId="{9FC2B96C-9498-49B6-BF7C-DDA78139B464}" dt="2024-06-22T16:53:31.170" v="1528" actId="14100"/>
          <ac:cxnSpMkLst>
            <pc:docMk/>
            <pc:sldMk cId="3431003854" sldId="492"/>
            <ac:cxnSpMk id="42" creationId="{CCEEF34D-0A8A-85FE-10A8-4724AFB5862B}"/>
          </ac:cxnSpMkLst>
        </pc:cxnChg>
        <pc:cxnChg chg="add mod">
          <ac:chgData name="Nguyen Bich Ngoc" userId="66b5d03f9f54eb73" providerId="LiveId" clId="{9FC2B96C-9498-49B6-BF7C-DDA78139B464}" dt="2024-06-22T16:53:31.170" v="1528" actId="14100"/>
          <ac:cxnSpMkLst>
            <pc:docMk/>
            <pc:sldMk cId="3431003854" sldId="492"/>
            <ac:cxnSpMk id="43" creationId="{C31F2D00-EA90-52BC-5F6D-48C4F783000D}"/>
          </ac:cxnSpMkLst>
        </pc:cxnChg>
        <pc:cxnChg chg="add mod">
          <ac:chgData name="Nguyen Bich Ngoc" userId="66b5d03f9f54eb73" providerId="LiveId" clId="{9FC2B96C-9498-49B6-BF7C-DDA78139B464}" dt="2024-06-22T16:53:31.170" v="1528" actId="14100"/>
          <ac:cxnSpMkLst>
            <pc:docMk/>
            <pc:sldMk cId="3431003854" sldId="492"/>
            <ac:cxnSpMk id="44" creationId="{F6B8BABD-C7FE-7C9F-A652-B5025D838AAA}"/>
          </ac:cxnSpMkLst>
        </pc:cxnChg>
        <pc:cxnChg chg="add del mod">
          <ac:chgData name="Nguyen Bich Ngoc" userId="66b5d03f9f54eb73" providerId="LiveId" clId="{9FC2B96C-9498-49B6-BF7C-DDA78139B464}" dt="2024-06-22T13:30:28.858" v="1488" actId="478"/>
          <ac:cxnSpMkLst>
            <pc:docMk/>
            <pc:sldMk cId="3431003854" sldId="492"/>
            <ac:cxnSpMk id="45" creationId="{5F3ED0FE-447E-1556-8017-F99D597884C2}"/>
          </ac:cxnSpMkLst>
        </pc:cxnChg>
        <pc:cxnChg chg="add mod">
          <ac:chgData name="Nguyen Bich Ngoc" userId="66b5d03f9f54eb73" providerId="LiveId" clId="{9FC2B96C-9498-49B6-BF7C-DDA78139B464}" dt="2024-06-22T16:54:03.903" v="1540" actId="14100"/>
          <ac:cxnSpMkLst>
            <pc:docMk/>
            <pc:sldMk cId="3431003854" sldId="492"/>
            <ac:cxnSpMk id="46" creationId="{88A36E05-690B-CF02-4DD1-04E554CA7755}"/>
          </ac:cxnSpMkLst>
        </pc:cxnChg>
        <pc:cxnChg chg="add mod">
          <ac:chgData name="Nguyen Bich Ngoc" userId="66b5d03f9f54eb73" providerId="LiveId" clId="{9FC2B96C-9498-49B6-BF7C-DDA78139B464}" dt="2024-06-22T16:53:50.900" v="1536" actId="14100"/>
          <ac:cxnSpMkLst>
            <pc:docMk/>
            <pc:sldMk cId="3431003854" sldId="492"/>
            <ac:cxnSpMk id="116" creationId="{389A6472-9DC1-C6F8-74A1-4B3EB1983316}"/>
          </ac:cxnSpMkLst>
        </pc:cxnChg>
        <pc:cxnChg chg="add mod">
          <ac:chgData name="Nguyen Bich Ngoc" userId="66b5d03f9f54eb73" providerId="LiveId" clId="{9FC2B96C-9498-49B6-BF7C-DDA78139B464}" dt="2024-06-22T16:53:48.357" v="1535" actId="14100"/>
          <ac:cxnSpMkLst>
            <pc:docMk/>
            <pc:sldMk cId="3431003854" sldId="492"/>
            <ac:cxnSpMk id="119" creationId="{917752FD-B366-9E79-9210-63D6D8A255ED}"/>
          </ac:cxnSpMkLst>
        </pc:cxnChg>
        <pc:cxnChg chg="add mod">
          <ac:chgData name="Nguyen Bich Ngoc" userId="66b5d03f9f54eb73" providerId="LiveId" clId="{9FC2B96C-9498-49B6-BF7C-DDA78139B464}" dt="2024-06-22T16:53:44.889" v="1534" actId="14100"/>
          <ac:cxnSpMkLst>
            <pc:docMk/>
            <pc:sldMk cId="3431003854" sldId="492"/>
            <ac:cxnSpMk id="122" creationId="{33D9BED9-66BE-F749-D298-2111357C413F}"/>
          </ac:cxnSpMkLst>
        </pc:cxnChg>
        <pc:cxnChg chg="add mod">
          <ac:chgData name="Nguyen Bich Ngoc" userId="66b5d03f9f54eb73" providerId="LiveId" clId="{9FC2B96C-9498-49B6-BF7C-DDA78139B464}" dt="2024-06-22T16:53:31.170" v="1528" actId="14100"/>
          <ac:cxnSpMkLst>
            <pc:docMk/>
            <pc:sldMk cId="3431003854" sldId="492"/>
            <ac:cxnSpMk id="148" creationId="{DC0B92FA-F744-CD2F-F57D-5A6C15492982}"/>
          </ac:cxnSpMkLst>
        </pc:cxnChg>
        <pc:cxnChg chg="add mod">
          <ac:chgData name="Nguyen Bich Ngoc" userId="66b5d03f9f54eb73" providerId="LiveId" clId="{9FC2B96C-9498-49B6-BF7C-DDA78139B464}" dt="2024-06-22T16:53:31.170" v="1528" actId="14100"/>
          <ac:cxnSpMkLst>
            <pc:docMk/>
            <pc:sldMk cId="3431003854" sldId="492"/>
            <ac:cxnSpMk id="151" creationId="{00D182B5-E360-AF42-80D8-05E8BC2F09D2}"/>
          </ac:cxnSpMkLst>
        </pc:cxnChg>
        <pc:cxnChg chg="add mod">
          <ac:chgData name="Nguyen Bich Ngoc" userId="66b5d03f9f54eb73" providerId="LiveId" clId="{9FC2B96C-9498-49B6-BF7C-DDA78139B464}" dt="2024-06-22T16:53:31.170" v="1528" actId="14100"/>
          <ac:cxnSpMkLst>
            <pc:docMk/>
            <pc:sldMk cId="3431003854" sldId="492"/>
            <ac:cxnSpMk id="154" creationId="{EC9A7FF4-E6ED-C302-D3A2-C1C7F9CD6C28}"/>
          </ac:cxnSpMkLst>
        </pc:cxnChg>
        <pc:cxnChg chg="add mod">
          <ac:chgData name="Nguyen Bich Ngoc" userId="66b5d03f9f54eb73" providerId="LiveId" clId="{9FC2B96C-9498-49B6-BF7C-DDA78139B464}" dt="2024-06-22T16:53:31.170" v="1528" actId="14100"/>
          <ac:cxnSpMkLst>
            <pc:docMk/>
            <pc:sldMk cId="3431003854" sldId="492"/>
            <ac:cxnSpMk id="157" creationId="{81B338EC-76F5-DD7F-FDF3-431BD9770981}"/>
          </ac:cxnSpMkLst>
        </pc:cxnChg>
        <pc:cxnChg chg="add mod">
          <ac:chgData name="Nguyen Bich Ngoc" userId="66b5d03f9f54eb73" providerId="LiveId" clId="{9FC2B96C-9498-49B6-BF7C-DDA78139B464}" dt="2024-06-22T16:53:31.170" v="1528" actId="14100"/>
          <ac:cxnSpMkLst>
            <pc:docMk/>
            <pc:sldMk cId="3431003854" sldId="492"/>
            <ac:cxnSpMk id="160" creationId="{D7AE2B39-92F1-5ADF-3AB7-12E3AD6E28FE}"/>
          </ac:cxnSpMkLst>
        </pc:cxnChg>
        <pc:cxnChg chg="add mod">
          <ac:chgData name="Nguyen Bich Ngoc" userId="66b5d03f9f54eb73" providerId="LiveId" clId="{9FC2B96C-9498-49B6-BF7C-DDA78139B464}" dt="2024-06-22T16:53:31.170" v="1528" actId="14100"/>
          <ac:cxnSpMkLst>
            <pc:docMk/>
            <pc:sldMk cId="3431003854" sldId="492"/>
            <ac:cxnSpMk id="163" creationId="{971A79AA-F6D0-4814-D2F9-636DCA1E50FC}"/>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F967A-3E87-4C7E-804B-B007A8054E9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BD50C3-CDC0-4006-828F-492AC5EE7306}">
      <dgm:prSet/>
      <dgm:spPr/>
      <dgm:t>
        <a:bodyPr/>
        <a:lstStyle/>
        <a:p>
          <a:pPr>
            <a:lnSpc>
              <a:spcPct val="100000"/>
            </a:lnSpc>
            <a:defRPr b="1"/>
          </a:pPr>
          <a:r>
            <a:rPr lang="en-US" err="1"/>
            <a:t>Sơ</a:t>
          </a:r>
          <a:r>
            <a:rPr lang="en-US"/>
            <a:t> </a:t>
          </a:r>
          <a:r>
            <a:rPr lang="en-US" err="1"/>
            <a:t>cấp</a:t>
          </a:r>
          <a:endParaRPr lang="en-US"/>
        </a:p>
      </dgm:t>
    </dgm:pt>
    <dgm:pt modelId="{51198BE2-1E75-4CEA-9A56-48C650A8E58B}" type="parTrans" cxnId="{E30BDE7C-10D5-428A-9137-08818436C821}">
      <dgm:prSet/>
      <dgm:spPr/>
      <dgm:t>
        <a:bodyPr/>
        <a:lstStyle/>
        <a:p>
          <a:endParaRPr lang="en-US"/>
        </a:p>
      </dgm:t>
    </dgm:pt>
    <dgm:pt modelId="{6A50725F-376E-4B66-8703-26F2ED122D4B}" type="sibTrans" cxnId="{E30BDE7C-10D5-428A-9137-08818436C821}">
      <dgm:prSet/>
      <dgm:spPr/>
      <dgm:t>
        <a:bodyPr/>
        <a:lstStyle/>
        <a:p>
          <a:endParaRPr lang="en-US"/>
        </a:p>
      </dgm:t>
    </dgm:pt>
    <dgm:pt modelId="{FA24FABE-6CFE-40AE-A95B-35AA0ED6C0CB}">
      <dgm:prSet/>
      <dgm:spPr/>
      <dgm:t>
        <a:bodyPr/>
        <a:lstStyle/>
        <a:p>
          <a:pPr>
            <a:lnSpc>
              <a:spcPct val="100000"/>
            </a:lnSpc>
          </a:pPr>
          <a:r>
            <a:rPr lang="en-US" err="1"/>
            <a:t>Thực</a:t>
          </a:r>
          <a:r>
            <a:rPr lang="en-US"/>
            <a:t> </a:t>
          </a:r>
          <a:r>
            <a:rPr lang="en-US" err="1"/>
            <a:t>nghiệm</a:t>
          </a:r>
          <a:endParaRPr lang="en-US"/>
        </a:p>
      </dgm:t>
    </dgm:pt>
    <dgm:pt modelId="{159E1558-865E-4D68-B3CD-6430A3CAAE51}" type="parTrans" cxnId="{43667E93-DCA2-4744-BD30-04DC1E210DC9}">
      <dgm:prSet/>
      <dgm:spPr/>
      <dgm:t>
        <a:bodyPr/>
        <a:lstStyle/>
        <a:p>
          <a:endParaRPr lang="en-US"/>
        </a:p>
      </dgm:t>
    </dgm:pt>
    <dgm:pt modelId="{ADEA4588-13E4-4EDE-8741-4A3EC614C2ED}" type="sibTrans" cxnId="{43667E93-DCA2-4744-BD30-04DC1E210DC9}">
      <dgm:prSet/>
      <dgm:spPr/>
      <dgm:t>
        <a:bodyPr/>
        <a:lstStyle/>
        <a:p>
          <a:endParaRPr lang="en-US"/>
        </a:p>
      </dgm:t>
    </dgm:pt>
    <dgm:pt modelId="{80246934-AC68-48AC-824D-9E5D6F75F709}">
      <dgm:prSet/>
      <dgm:spPr/>
      <dgm:t>
        <a:bodyPr/>
        <a:lstStyle/>
        <a:p>
          <a:pPr>
            <a:lnSpc>
              <a:spcPct val="100000"/>
            </a:lnSpc>
          </a:pPr>
          <a:r>
            <a:rPr lang="en-US" dirty="0" err="1"/>
            <a:t>Khảo</a:t>
          </a:r>
          <a:r>
            <a:rPr lang="en-US" dirty="0"/>
            <a:t> </a:t>
          </a:r>
          <a:r>
            <a:rPr lang="en-US" dirty="0" err="1"/>
            <a:t>sát</a:t>
          </a:r>
          <a:r>
            <a:rPr lang="en-US" dirty="0"/>
            <a:t>/</a:t>
          </a:r>
          <a:r>
            <a:rPr lang="en-US" dirty="0" err="1"/>
            <a:t>Bảng</a:t>
          </a:r>
          <a:r>
            <a:rPr lang="en-US" dirty="0"/>
            <a:t> </a:t>
          </a:r>
          <a:r>
            <a:rPr lang="en-US" dirty="0" err="1"/>
            <a:t>hỏi</a:t>
          </a:r>
          <a:endParaRPr lang="en-US" dirty="0"/>
        </a:p>
      </dgm:t>
    </dgm:pt>
    <dgm:pt modelId="{CE51B405-F737-4707-B832-FCB5117FC06F}" type="parTrans" cxnId="{C4632ABD-28E9-4348-B647-EC2AB184481D}">
      <dgm:prSet/>
      <dgm:spPr/>
      <dgm:t>
        <a:bodyPr/>
        <a:lstStyle/>
        <a:p>
          <a:endParaRPr lang="en-US"/>
        </a:p>
      </dgm:t>
    </dgm:pt>
    <dgm:pt modelId="{949CA574-0313-4EF3-B572-9F34DF662CD7}" type="sibTrans" cxnId="{C4632ABD-28E9-4348-B647-EC2AB184481D}">
      <dgm:prSet/>
      <dgm:spPr/>
      <dgm:t>
        <a:bodyPr/>
        <a:lstStyle/>
        <a:p>
          <a:endParaRPr lang="en-US"/>
        </a:p>
      </dgm:t>
    </dgm:pt>
    <dgm:pt modelId="{C34F8D78-48C1-4968-ACB8-16191848BC89}">
      <dgm:prSet/>
      <dgm:spPr/>
      <dgm:t>
        <a:bodyPr/>
        <a:lstStyle/>
        <a:p>
          <a:pPr>
            <a:lnSpc>
              <a:spcPct val="100000"/>
            </a:lnSpc>
          </a:pPr>
          <a:r>
            <a:rPr lang="en-US" err="1"/>
            <a:t>Đo</a:t>
          </a:r>
          <a:r>
            <a:rPr lang="en-US"/>
            <a:t> </a:t>
          </a:r>
          <a:r>
            <a:rPr lang="en-US" err="1"/>
            <a:t>đạc</a:t>
          </a:r>
          <a:r>
            <a:rPr lang="en-US"/>
            <a:t> </a:t>
          </a:r>
          <a:r>
            <a:rPr lang="en-US" err="1"/>
            <a:t>ngoài</a:t>
          </a:r>
          <a:r>
            <a:rPr lang="en-US"/>
            <a:t> </a:t>
          </a:r>
          <a:r>
            <a:rPr lang="en-US" err="1"/>
            <a:t>thực</a:t>
          </a:r>
          <a:r>
            <a:rPr lang="en-US"/>
            <a:t> </a:t>
          </a:r>
          <a:r>
            <a:rPr lang="en-US" err="1"/>
            <a:t>địa</a:t>
          </a:r>
          <a:endParaRPr lang="en-US"/>
        </a:p>
      </dgm:t>
    </dgm:pt>
    <dgm:pt modelId="{432749D6-EDCF-4C1F-9AF8-533BB6631EAE}" type="parTrans" cxnId="{15ECBCE7-FE85-4274-816A-F57582B677E8}">
      <dgm:prSet/>
      <dgm:spPr/>
      <dgm:t>
        <a:bodyPr/>
        <a:lstStyle/>
        <a:p>
          <a:endParaRPr lang="en-US"/>
        </a:p>
      </dgm:t>
    </dgm:pt>
    <dgm:pt modelId="{BB4C6F63-810E-4131-9E17-9D316432EFDF}" type="sibTrans" cxnId="{15ECBCE7-FE85-4274-816A-F57582B677E8}">
      <dgm:prSet/>
      <dgm:spPr/>
      <dgm:t>
        <a:bodyPr/>
        <a:lstStyle/>
        <a:p>
          <a:endParaRPr lang="en-US"/>
        </a:p>
      </dgm:t>
    </dgm:pt>
    <dgm:pt modelId="{1E3FA896-0C2B-46C6-AE9D-15A8E1A66E80}">
      <dgm:prSet/>
      <dgm:spPr/>
      <dgm:t>
        <a:bodyPr/>
        <a:lstStyle/>
        <a:p>
          <a:pPr>
            <a:lnSpc>
              <a:spcPct val="100000"/>
            </a:lnSpc>
            <a:defRPr b="1"/>
          </a:pPr>
          <a:r>
            <a:rPr lang="en-US" err="1"/>
            <a:t>Thứ</a:t>
          </a:r>
          <a:r>
            <a:rPr lang="en-US"/>
            <a:t> </a:t>
          </a:r>
          <a:r>
            <a:rPr lang="en-US" err="1"/>
            <a:t>cấp</a:t>
          </a:r>
          <a:endParaRPr lang="en-US"/>
        </a:p>
      </dgm:t>
    </dgm:pt>
    <dgm:pt modelId="{02AC6E7C-CF28-486F-950F-E61BCC49CCB0}" type="parTrans" cxnId="{E9BE0738-18AC-47F3-8C18-40E203E1B674}">
      <dgm:prSet/>
      <dgm:spPr/>
      <dgm:t>
        <a:bodyPr/>
        <a:lstStyle/>
        <a:p>
          <a:endParaRPr lang="en-US"/>
        </a:p>
      </dgm:t>
    </dgm:pt>
    <dgm:pt modelId="{245F96C3-03D0-4A21-91A4-96F9FEDA9C29}" type="sibTrans" cxnId="{E9BE0738-18AC-47F3-8C18-40E203E1B674}">
      <dgm:prSet/>
      <dgm:spPr/>
      <dgm:t>
        <a:bodyPr/>
        <a:lstStyle/>
        <a:p>
          <a:endParaRPr lang="en-US"/>
        </a:p>
      </dgm:t>
    </dgm:pt>
    <dgm:pt modelId="{368661F3-B784-46F6-84F4-90D00845503C}">
      <dgm:prSet/>
      <dgm:spPr/>
      <dgm:t>
        <a:bodyPr/>
        <a:lstStyle/>
        <a:p>
          <a:pPr>
            <a:lnSpc>
              <a:spcPct val="100000"/>
            </a:lnSpc>
          </a:pPr>
          <a:r>
            <a:rPr lang="en-US" err="1"/>
            <a:t>Cơ</a:t>
          </a:r>
          <a:r>
            <a:rPr lang="en-US"/>
            <a:t> </a:t>
          </a:r>
          <a:r>
            <a:rPr lang="en-US" err="1"/>
            <a:t>sở</a:t>
          </a:r>
          <a:r>
            <a:rPr lang="en-US"/>
            <a:t> </a:t>
          </a:r>
          <a:r>
            <a:rPr lang="en-US" err="1"/>
            <a:t>dữ</a:t>
          </a:r>
          <a:r>
            <a:rPr lang="en-US"/>
            <a:t> </a:t>
          </a:r>
          <a:r>
            <a:rPr lang="en-US" err="1"/>
            <a:t>liệu</a:t>
          </a:r>
          <a:r>
            <a:rPr lang="en-US"/>
            <a:t> </a:t>
          </a:r>
          <a:r>
            <a:rPr lang="en-US" err="1"/>
            <a:t>mở</a:t>
          </a:r>
          <a:endParaRPr lang="en-US"/>
        </a:p>
        <a:p>
          <a:pPr>
            <a:lnSpc>
              <a:spcPct val="100000"/>
            </a:lnSpc>
          </a:pPr>
          <a:r>
            <a:rPr lang="en-US" err="1"/>
            <a:t>Báo</a:t>
          </a:r>
          <a:r>
            <a:rPr lang="en-US"/>
            <a:t> </a:t>
          </a:r>
          <a:r>
            <a:rPr lang="en-US" err="1"/>
            <a:t>cáo</a:t>
          </a:r>
          <a:r>
            <a:rPr lang="en-US"/>
            <a:t> </a:t>
          </a:r>
          <a:r>
            <a:rPr lang="en-US" err="1"/>
            <a:t>kỹ</a:t>
          </a:r>
          <a:r>
            <a:rPr lang="en-US"/>
            <a:t> </a:t>
          </a:r>
          <a:r>
            <a:rPr lang="en-US" err="1"/>
            <a:t>thuật</a:t>
          </a:r>
          <a:r>
            <a:rPr lang="en-US"/>
            <a:t> </a:t>
          </a:r>
          <a:r>
            <a:rPr lang="en-US" err="1"/>
            <a:t>của</a:t>
          </a:r>
          <a:r>
            <a:rPr lang="en-US"/>
            <a:t> </a:t>
          </a:r>
          <a:r>
            <a:rPr lang="en-US" err="1"/>
            <a:t>chính</a:t>
          </a:r>
          <a:r>
            <a:rPr lang="en-US"/>
            <a:t> </a:t>
          </a:r>
          <a:r>
            <a:rPr lang="en-US" err="1"/>
            <a:t>phủ</a:t>
          </a:r>
          <a:endParaRPr lang="en-US"/>
        </a:p>
        <a:p>
          <a:pPr>
            <a:lnSpc>
              <a:spcPct val="100000"/>
            </a:lnSpc>
          </a:pPr>
          <a:r>
            <a:rPr lang="en-US" err="1"/>
            <a:t>Báo</a:t>
          </a:r>
          <a:r>
            <a:rPr lang="en-US"/>
            <a:t> </a:t>
          </a:r>
          <a:r>
            <a:rPr lang="en-US" err="1"/>
            <a:t>cáo</a:t>
          </a:r>
          <a:r>
            <a:rPr lang="en-US"/>
            <a:t> </a:t>
          </a:r>
          <a:r>
            <a:rPr lang="en-US" err="1"/>
            <a:t>nội</a:t>
          </a:r>
          <a:r>
            <a:rPr lang="en-US"/>
            <a:t> </a:t>
          </a:r>
          <a:r>
            <a:rPr lang="en-US" err="1"/>
            <a:t>bộ</a:t>
          </a:r>
          <a:endParaRPr lang="en-US"/>
        </a:p>
      </dgm:t>
    </dgm:pt>
    <dgm:pt modelId="{7BD90836-2CCF-4BEB-8899-AD0668F44B18}" type="parTrans" cxnId="{C5FDF136-D9E3-4E75-B6F9-A88F15C69005}">
      <dgm:prSet/>
      <dgm:spPr/>
      <dgm:t>
        <a:bodyPr/>
        <a:lstStyle/>
        <a:p>
          <a:endParaRPr lang="en-US"/>
        </a:p>
      </dgm:t>
    </dgm:pt>
    <dgm:pt modelId="{0D75FD66-BEF5-4362-852C-4463ECD28369}" type="sibTrans" cxnId="{C5FDF136-D9E3-4E75-B6F9-A88F15C69005}">
      <dgm:prSet/>
      <dgm:spPr/>
      <dgm:t>
        <a:bodyPr/>
        <a:lstStyle/>
        <a:p>
          <a:endParaRPr lang="en-US"/>
        </a:p>
      </dgm:t>
    </dgm:pt>
    <dgm:pt modelId="{F208222A-703B-4CFB-955B-7FBAA985B29F}" type="pres">
      <dgm:prSet presAssocID="{73EF967A-3E87-4C7E-804B-B007A8054E96}" presName="root" presStyleCnt="0">
        <dgm:presLayoutVars>
          <dgm:dir/>
          <dgm:resizeHandles val="exact"/>
        </dgm:presLayoutVars>
      </dgm:prSet>
      <dgm:spPr/>
    </dgm:pt>
    <dgm:pt modelId="{B37CBCFD-395A-4451-B5A4-9CE1DC05BCEC}" type="pres">
      <dgm:prSet presAssocID="{6CBD50C3-CDC0-4006-828F-492AC5EE7306}" presName="compNode" presStyleCnt="0"/>
      <dgm:spPr/>
    </dgm:pt>
    <dgm:pt modelId="{ADB74CC9-42E8-49F8-A12A-9ABE4ED8335A}" type="pres">
      <dgm:prSet presAssocID="{6CBD50C3-CDC0-4006-828F-492AC5EE73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F25A8454-49B4-46E4-9549-FAD7FADAA9C0}" type="pres">
      <dgm:prSet presAssocID="{6CBD50C3-CDC0-4006-828F-492AC5EE7306}" presName="iconSpace" presStyleCnt="0"/>
      <dgm:spPr/>
    </dgm:pt>
    <dgm:pt modelId="{2D406D79-4B8E-4531-8487-8D7D85456866}" type="pres">
      <dgm:prSet presAssocID="{6CBD50C3-CDC0-4006-828F-492AC5EE7306}" presName="parTx" presStyleLbl="revTx" presStyleIdx="0" presStyleCnt="4">
        <dgm:presLayoutVars>
          <dgm:chMax val="0"/>
          <dgm:chPref val="0"/>
        </dgm:presLayoutVars>
      </dgm:prSet>
      <dgm:spPr/>
    </dgm:pt>
    <dgm:pt modelId="{8E77E893-74FF-4573-9F4A-B7B9B88FA7AC}" type="pres">
      <dgm:prSet presAssocID="{6CBD50C3-CDC0-4006-828F-492AC5EE7306}" presName="txSpace" presStyleCnt="0"/>
      <dgm:spPr/>
    </dgm:pt>
    <dgm:pt modelId="{3DA2D575-8F79-4C93-BDA1-7566465D7063}" type="pres">
      <dgm:prSet presAssocID="{6CBD50C3-CDC0-4006-828F-492AC5EE7306}" presName="desTx" presStyleLbl="revTx" presStyleIdx="1" presStyleCnt="4">
        <dgm:presLayoutVars/>
      </dgm:prSet>
      <dgm:spPr/>
    </dgm:pt>
    <dgm:pt modelId="{EDBEEDCB-56FF-40FA-948C-414F4A321844}" type="pres">
      <dgm:prSet presAssocID="{6A50725F-376E-4B66-8703-26F2ED122D4B}" presName="sibTrans" presStyleCnt="0"/>
      <dgm:spPr/>
    </dgm:pt>
    <dgm:pt modelId="{D6118C3C-5E45-4BD0-B87B-4CBADA8D7CA6}" type="pres">
      <dgm:prSet presAssocID="{1E3FA896-0C2B-46C6-AE9D-15A8E1A66E80}" presName="compNode" presStyleCnt="0"/>
      <dgm:spPr/>
    </dgm:pt>
    <dgm:pt modelId="{7F82B65B-93AF-4EBF-A7D6-6FCBE54B2D57}" type="pres">
      <dgm:prSet presAssocID="{1E3FA896-0C2B-46C6-AE9D-15A8E1A66E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5271FDE-10D6-4192-8058-98DEA6E37A26}" type="pres">
      <dgm:prSet presAssocID="{1E3FA896-0C2B-46C6-AE9D-15A8E1A66E80}" presName="iconSpace" presStyleCnt="0"/>
      <dgm:spPr/>
    </dgm:pt>
    <dgm:pt modelId="{8DE58F62-21E3-4CA6-A92B-B245EB9BA8EB}" type="pres">
      <dgm:prSet presAssocID="{1E3FA896-0C2B-46C6-AE9D-15A8E1A66E80}" presName="parTx" presStyleLbl="revTx" presStyleIdx="2" presStyleCnt="4">
        <dgm:presLayoutVars>
          <dgm:chMax val="0"/>
          <dgm:chPref val="0"/>
        </dgm:presLayoutVars>
      </dgm:prSet>
      <dgm:spPr/>
    </dgm:pt>
    <dgm:pt modelId="{A64B28F9-D044-4D2C-B7FE-0149CD19C595}" type="pres">
      <dgm:prSet presAssocID="{1E3FA896-0C2B-46C6-AE9D-15A8E1A66E80}" presName="txSpace" presStyleCnt="0"/>
      <dgm:spPr/>
    </dgm:pt>
    <dgm:pt modelId="{31B34410-8DFA-474B-924B-48DA053414EE}" type="pres">
      <dgm:prSet presAssocID="{1E3FA896-0C2B-46C6-AE9D-15A8E1A66E80}" presName="desTx" presStyleLbl="revTx" presStyleIdx="3" presStyleCnt="4">
        <dgm:presLayoutVars/>
      </dgm:prSet>
      <dgm:spPr/>
    </dgm:pt>
  </dgm:ptLst>
  <dgm:cxnLst>
    <dgm:cxn modelId="{C5FDF136-D9E3-4E75-B6F9-A88F15C69005}" srcId="{1E3FA896-0C2B-46C6-AE9D-15A8E1A66E80}" destId="{368661F3-B784-46F6-84F4-90D00845503C}" srcOrd="0" destOrd="0" parTransId="{7BD90836-2CCF-4BEB-8899-AD0668F44B18}" sibTransId="{0D75FD66-BEF5-4362-852C-4463ECD28369}"/>
    <dgm:cxn modelId="{E9BE0738-18AC-47F3-8C18-40E203E1B674}" srcId="{73EF967A-3E87-4C7E-804B-B007A8054E96}" destId="{1E3FA896-0C2B-46C6-AE9D-15A8E1A66E80}" srcOrd="1" destOrd="0" parTransId="{02AC6E7C-CF28-486F-950F-E61BCC49CCB0}" sibTransId="{245F96C3-03D0-4A21-91A4-96F9FEDA9C29}"/>
    <dgm:cxn modelId="{72AF7A4F-CC12-4DC2-93C2-7366A043816C}" type="presOf" srcId="{368661F3-B784-46F6-84F4-90D00845503C}" destId="{31B34410-8DFA-474B-924B-48DA053414EE}" srcOrd="0" destOrd="0" presId="urn:microsoft.com/office/officeart/2018/2/layout/IconLabelDescriptionList"/>
    <dgm:cxn modelId="{31EEC471-DD1C-4F80-8742-E98075791891}" type="presOf" srcId="{73EF967A-3E87-4C7E-804B-B007A8054E96}" destId="{F208222A-703B-4CFB-955B-7FBAA985B29F}" srcOrd="0" destOrd="0" presId="urn:microsoft.com/office/officeart/2018/2/layout/IconLabelDescriptionList"/>
    <dgm:cxn modelId="{45B07955-0086-48AA-9729-F7FEB8E408A4}" type="presOf" srcId="{6CBD50C3-CDC0-4006-828F-492AC5EE7306}" destId="{2D406D79-4B8E-4531-8487-8D7D85456866}" srcOrd="0" destOrd="0" presId="urn:microsoft.com/office/officeart/2018/2/layout/IconLabelDescriptionList"/>
    <dgm:cxn modelId="{60F13D5A-17AC-4D58-8E7D-059C0A5B4A64}" type="presOf" srcId="{80246934-AC68-48AC-824D-9E5D6F75F709}" destId="{3DA2D575-8F79-4C93-BDA1-7566465D7063}" srcOrd="0" destOrd="1" presId="urn:microsoft.com/office/officeart/2018/2/layout/IconLabelDescriptionList"/>
    <dgm:cxn modelId="{E30BDE7C-10D5-428A-9137-08818436C821}" srcId="{73EF967A-3E87-4C7E-804B-B007A8054E96}" destId="{6CBD50C3-CDC0-4006-828F-492AC5EE7306}" srcOrd="0" destOrd="0" parTransId="{51198BE2-1E75-4CEA-9A56-48C650A8E58B}" sibTransId="{6A50725F-376E-4B66-8703-26F2ED122D4B}"/>
    <dgm:cxn modelId="{43667E93-DCA2-4744-BD30-04DC1E210DC9}" srcId="{6CBD50C3-CDC0-4006-828F-492AC5EE7306}" destId="{FA24FABE-6CFE-40AE-A95B-35AA0ED6C0CB}" srcOrd="0" destOrd="0" parTransId="{159E1558-865E-4D68-B3CD-6430A3CAAE51}" sibTransId="{ADEA4588-13E4-4EDE-8741-4A3EC614C2ED}"/>
    <dgm:cxn modelId="{193ADA93-B742-453C-87D6-59425270D854}" type="presOf" srcId="{C34F8D78-48C1-4968-ACB8-16191848BC89}" destId="{3DA2D575-8F79-4C93-BDA1-7566465D7063}" srcOrd="0" destOrd="2" presId="urn:microsoft.com/office/officeart/2018/2/layout/IconLabelDescriptionList"/>
    <dgm:cxn modelId="{72459D9A-FB9E-46B6-A9B3-C53EB70DFABD}" type="presOf" srcId="{FA24FABE-6CFE-40AE-A95B-35AA0ED6C0CB}" destId="{3DA2D575-8F79-4C93-BDA1-7566465D7063}" srcOrd="0" destOrd="0" presId="urn:microsoft.com/office/officeart/2018/2/layout/IconLabelDescriptionList"/>
    <dgm:cxn modelId="{C4632ABD-28E9-4348-B647-EC2AB184481D}" srcId="{6CBD50C3-CDC0-4006-828F-492AC5EE7306}" destId="{80246934-AC68-48AC-824D-9E5D6F75F709}" srcOrd="1" destOrd="0" parTransId="{CE51B405-F737-4707-B832-FCB5117FC06F}" sibTransId="{949CA574-0313-4EF3-B572-9F34DF662CD7}"/>
    <dgm:cxn modelId="{EB88A9E0-2FF8-4689-B91D-6B86079AEF73}" type="presOf" srcId="{1E3FA896-0C2B-46C6-AE9D-15A8E1A66E80}" destId="{8DE58F62-21E3-4CA6-A92B-B245EB9BA8EB}" srcOrd="0" destOrd="0" presId="urn:microsoft.com/office/officeart/2018/2/layout/IconLabelDescriptionList"/>
    <dgm:cxn modelId="{15ECBCE7-FE85-4274-816A-F57582B677E8}" srcId="{6CBD50C3-CDC0-4006-828F-492AC5EE7306}" destId="{C34F8D78-48C1-4968-ACB8-16191848BC89}" srcOrd="2" destOrd="0" parTransId="{432749D6-EDCF-4C1F-9AF8-533BB6631EAE}" sibTransId="{BB4C6F63-810E-4131-9E17-9D316432EFDF}"/>
    <dgm:cxn modelId="{6F090A22-2465-4EC0-88FE-4474ACC33510}" type="presParOf" srcId="{F208222A-703B-4CFB-955B-7FBAA985B29F}" destId="{B37CBCFD-395A-4451-B5A4-9CE1DC05BCEC}" srcOrd="0" destOrd="0" presId="urn:microsoft.com/office/officeart/2018/2/layout/IconLabelDescriptionList"/>
    <dgm:cxn modelId="{EF607D94-D3F0-43F8-8181-90C22B093B11}" type="presParOf" srcId="{B37CBCFD-395A-4451-B5A4-9CE1DC05BCEC}" destId="{ADB74CC9-42E8-49F8-A12A-9ABE4ED8335A}" srcOrd="0" destOrd="0" presId="urn:microsoft.com/office/officeart/2018/2/layout/IconLabelDescriptionList"/>
    <dgm:cxn modelId="{3614318C-1252-4E36-AEC0-DA1B4AFAC6DB}" type="presParOf" srcId="{B37CBCFD-395A-4451-B5A4-9CE1DC05BCEC}" destId="{F25A8454-49B4-46E4-9549-FAD7FADAA9C0}" srcOrd="1" destOrd="0" presId="urn:microsoft.com/office/officeart/2018/2/layout/IconLabelDescriptionList"/>
    <dgm:cxn modelId="{282092F4-692F-49B8-99B0-7A47665F1E7C}" type="presParOf" srcId="{B37CBCFD-395A-4451-B5A4-9CE1DC05BCEC}" destId="{2D406D79-4B8E-4531-8487-8D7D85456866}" srcOrd="2" destOrd="0" presId="urn:microsoft.com/office/officeart/2018/2/layout/IconLabelDescriptionList"/>
    <dgm:cxn modelId="{2B2C9191-35F7-4187-BFB8-2C9F8DC1D6DF}" type="presParOf" srcId="{B37CBCFD-395A-4451-B5A4-9CE1DC05BCEC}" destId="{8E77E893-74FF-4573-9F4A-B7B9B88FA7AC}" srcOrd="3" destOrd="0" presId="urn:microsoft.com/office/officeart/2018/2/layout/IconLabelDescriptionList"/>
    <dgm:cxn modelId="{AAC984DB-C272-4AFB-9E0A-B16C60659FDB}" type="presParOf" srcId="{B37CBCFD-395A-4451-B5A4-9CE1DC05BCEC}" destId="{3DA2D575-8F79-4C93-BDA1-7566465D7063}" srcOrd="4" destOrd="0" presId="urn:microsoft.com/office/officeart/2018/2/layout/IconLabelDescriptionList"/>
    <dgm:cxn modelId="{C5D038D7-7F18-480C-AE89-FDA75610BC3B}" type="presParOf" srcId="{F208222A-703B-4CFB-955B-7FBAA985B29F}" destId="{EDBEEDCB-56FF-40FA-948C-414F4A321844}" srcOrd="1" destOrd="0" presId="urn:microsoft.com/office/officeart/2018/2/layout/IconLabelDescriptionList"/>
    <dgm:cxn modelId="{DAC4F16C-36B7-4C4C-A9B2-D134DBBE5885}" type="presParOf" srcId="{F208222A-703B-4CFB-955B-7FBAA985B29F}" destId="{D6118C3C-5E45-4BD0-B87B-4CBADA8D7CA6}" srcOrd="2" destOrd="0" presId="urn:microsoft.com/office/officeart/2018/2/layout/IconLabelDescriptionList"/>
    <dgm:cxn modelId="{29FF2E7B-4FFE-4E1E-A909-99AD0AE2BF94}" type="presParOf" srcId="{D6118C3C-5E45-4BD0-B87B-4CBADA8D7CA6}" destId="{7F82B65B-93AF-4EBF-A7D6-6FCBE54B2D57}" srcOrd="0" destOrd="0" presId="urn:microsoft.com/office/officeart/2018/2/layout/IconLabelDescriptionList"/>
    <dgm:cxn modelId="{97836CCB-B6B8-429C-A27A-8801711B7D33}" type="presParOf" srcId="{D6118C3C-5E45-4BD0-B87B-4CBADA8D7CA6}" destId="{B5271FDE-10D6-4192-8058-98DEA6E37A26}" srcOrd="1" destOrd="0" presId="urn:microsoft.com/office/officeart/2018/2/layout/IconLabelDescriptionList"/>
    <dgm:cxn modelId="{F11DBC4C-048A-4606-A17C-4C671B67ECB6}" type="presParOf" srcId="{D6118C3C-5E45-4BD0-B87B-4CBADA8D7CA6}" destId="{8DE58F62-21E3-4CA6-A92B-B245EB9BA8EB}" srcOrd="2" destOrd="0" presId="urn:microsoft.com/office/officeart/2018/2/layout/IconLabelDescriptionList"/>
    <dgm:cxn modelId="{6A743625-9CF0-41CA-BA1B-6C60A5D57B25}" type="presParOf" srcId="{D6118C3C-5E45-4BD0-B87B-4CBADA8D7CA6}" destId="{A64B28F9-D044-4D2C-B7FE-0149CD19C595}" srcOrd="3" destOrd="0" presId="urn:microsoft.com/office/officeart/2018/2/layout/IconLabelDescriptionList"/>
    <dgm:cxn modelId="{0496B5BE-AA4B-4132-B1AB-1D55B1C1CD21}" type="presParOf" srcId="{D6118C3C-5E45-4BD0-B87B-4CBADA8D7CA6}" destId="{31B34410-8DFA-474B-924B-48DA053414E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74CC9-42E8-49F8-A12A-9ABE4ED8335A}">
      <dsp:nvSpPr>
        <dsp:cNvPr id="0" name=""/>
        <dsp:cNvSpPr/>
      </dsp:nvSpPr>
      <dsp:spPr>
        <a:xfrm>
          <a:off x="4362" y="601170"/>
          <a:ext cx="915468" cy="9154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6D79-4B8E-4531-8487-8D7D85456866}">
      <dsp:nvSpPr>
        <dsp:cNvPr id="0" name=""/>
        <dsp:cNvSpPr/>
      </dsp:nvSpPr>
      <dsp:spPr>
        <a:xfrm>
          <a:off x="4362" y="1633762"/>
          <a:ext cx="2615625" cy="39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err="1"/>
            <a:t>Sơ</a:t>
          </a:r>
          <a:r>
            <a:rPr lang="en-US" sz="2500" kern="1200"/>
            <a:t> </a:t>
          </a:r>
          <a:r>
            <a:rPr lang="en-US" sz="2500" kern="1200" err="1"/>
            <a:t>cấp</a:t>
          </a:r>
          <a:endParaRPr lang="en-US" sz="2500" kern="1200"/>
        </a:p>
      </dsp:txBody>
      <dsp:txXfrm>
        <a:off x="4362" y="1633762"/>
        <a:ext cx="2615625" cy="392343"/>
      </dsp:txXfrm>
    </dsp:sp>
    <dsp:sp modelId="{3DA2D575-8F79-4C93-BDA1-7566465D7063}">
      <dsp:nvSpPr>
        <dsp:cNvPr id="0" name=""/>
        <dsp:cNvSpPr/>
      </dsp:nvSpPr>
      <dsp:spPr>
        <a:xfrm>
          <a:off x="4362" y="2080582"/>
          <a:ext cx="2615625" cy="124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Thực</a:t>
          </a:r>
          <a:r>
            <a:rPr lang="en-US" sz="1700" kern="1200"/>
            <a:t> </a:t>
          </a:r>
          <a:r>
            <a:rPr lang="en-US" sz="1700" kern="1200" err="1"/>
            <a:t>nghiệm</a:t>
          </a:r>
          <a:endParaRPr lang="en-US" sz="1700" kern="1200"/>
        </a:p>
        <a:p>
          <a:pPr marL="0" lvl="0" indent="0" algn="l" defTabSz="755650">
            <a:lnSpc>
              <a:spcPct val="100000"/>
            </a:lnSpc>
            <a:spcBef>
              <a:spcPct val="0"/>
            </a:spcBef>
            <a:spcAft>
              <a:spcPct val="35000"/>
            </a:spcAft>
            <a:buNone/>
          </a:pPr>
          <a:r>
            <a:rPr lang="en-US" sz="1700" kern="1200" dirty="0" err="1"/>
            <a:t>Khảo</a:t>
          </a:r>
          <a:r>
            <a:rPr lang="en-US" sz="1700" kern="1200" dirty="0"/>
            <a:t> </a:t>
          </a:r>
          <a:r>
            <a:rPr lang="en-US" sz="1700" kern="1200" dirty="0" err="1"/>
            <a:t>sát</a:t>
          </a:r>
          <a:r>
            <a:rPr lang="en-US" sz="1700" kern="1200" dirty="0"/>
            <a:t>/</a:t>
          </a:r>
          <a:r>
            <a:rPr lang="en-US" sz="1700" kern="1200" dirty="0" err="1"/>
            <a:t>Bảng</a:t>
          </a:r>
          <a:r>
            <a:rPr lang="en-US" sz="1700" kern="1200" dirty="0"/>
            <a:t> </a:t>
          </a:r>
          <a:r>
            <a:rPr lang="en-US" sz="1700" kern="1200" dirty="0" err="1"/>
            <a:t>hỏi</a:t>
          </a:r>
          <a:endParaRPr lang="en-US" sz="1700" kern="1200" dirty="0"/>
        </a:p>
        <a:p>
          <a:pPr marL="0" lvl="0" indent="0" algn="l" defTabSz="755650">
            <a:lnSpc>
              <a:spcPct val="100000"/>
            </a:lnSpc>
            <a:spcBef>
              <a:spcPct val="0"/>
            </a:spcBef>
            <a:spcAft>
              <a:spcPct val="35000"/>
            </a:spcAft>
            <a:buNone/>
          </a:pPr>
          <a:r>
            <a:rPr lang="en-US" sz="1700" kern="1200" err="1"/>
            <a:t>Đo</a:t>
          </a:r>
          <a:r>
            <a:rPr lang="en-US" sz="1700" kern="1200"/>
            <a:t> </a:t>
          </a:r>
          <a:r>
            <a:rPr lang="en-US" sz="1700" kern="1200" err="1"/>
            <a:t>đạc</a:t>
          </a:r>
          <a:r>
            <a:rPr lang="en-US" sz="1700" kern="1200"/>
            <a:t> </a:t>
          </a:r>
          <a:r>
            <a:rPr lang="en-US" sz="1700" kern="1200" err="1"/>
            <a:t>ngoài</a:t>
          </a:r>
          <a:r>
            <a:rPr lang="en-US" sz="1700" kern="1200"/>
            <a:t> </a:t>
          </a:r>
          <a:r>
            <a:rPr lang="en-US" sz="1700" kern="1200" err="1"/>
            <a:t>thực</a:t>
          </a:r>
          <a:r>
            <a:rPr lang="en-US" sz="1700" kern="1200"/>
            <a:t> </a:t>
          </a:r>
          <a:r>
            <a:rPr lang="en-US" sz="1700" kern="1200" err="1"/>
            <a:t>địa</a:t>
          </a:r>
          <a:endParaRPr lang="en-US" sz="1700" kern="1200"/>
        </a:p>
      </dsp:txBody>
      <dsp:txXfrm>
        <a:off x="4362" y="2080582"/>
        <a:ext cx="2615625" cy="1244378"/>
      </dsp:txXfrm>
    </dsp:sp>
    <dsp:sp modelId="{7F82B65B-93AF-4EBF-A7D6-6FCBE54B2D57}">
      <dsp:nvSpPr>
        <dsp:cNvPr id="0" name=""/>
        <dsp:cNvSpPr/>
      </dsp:nvSpPr>
      <dsp:spPr>
        <a:xfrm>
          <a:off x="3077721" y="601170"/>
          <a:ext cx="915468" cy="9154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8F62-21E3-4CA6-A92B-B245EB9BA8EB}">
      <dsp:nvSpPr>
        <dsp:cNvPr id="0" name=""/>
        <dsp:cNvSpPr/>
      </dsp:nvSpPr>
      <dsp:spPr>
        <a:xfrm>
          <a:off x="3077721" y="1633762"/>
          <a:ext cx="2615625" cy="392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11250">
            <a:lnSpc>
              <a:spcPct val="100000"/>
            </a:lnSpc>
            <a:spcBef>
              <a:spcPct val="0"/>
            </a:spcBef>
            <a:spcAft>
              <a:spcPct val="35000"/>
            </a:spcAft>
            <a:buNone/>
            <a:defRPr b="1"/>
          </a:pPr>
          <a:r>
            <a:rPr lang="en-US" sz="2500" kern="1200" err="1"/>
            <a:t>Thứ</a:t>
          </a:r>
          <a:r>
            <a:rPr lang="en-US" sz="2500" kern="1200"/>
            <a:t> </a:t>
          </a:r>
          <a:r>
            <a:rPr lang="en-US" sz="2500" kern="1200" err="1"/>
            <a:t>cấp</a:t>
          </a:r>
          <a:endParaRPr lang="en-US" sz="2500" kern="1200"/>
        </a:p>
      </dsp:txBody>
      <dsp:txXfrm>
        <a:off x="3077721" y="1633762"/>
        <a:ext cx="2615625" cy="392343"/>
      </dsp:txXfrm>
    </dsp:sp>
    <dsp:sp modelId="{31B34410-8DFA-474B-924B-48DA053414EE}">
      <dsp:nvSpPr>
        <dsp:cNvPr id="0" name=""/>
        <dsp:cNvSpPr/>
      </dsp:nvSpPr>
      <dsp:spPr>
        <a:xfrm>
          <a:off x="3077721" y="2080582"/>
          <a:ext cx="2615625" cy="1244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Cơ</a:t>
          </a:r>
          <a:r>
            <a:rPr lang="en-US" sz="1700" kern="1200"/>
            <a:t> </a:t>
          </a:r>
          <a:r>
            <a:rPr lang="en-US" sz="1700" kern="1200" err="1"/>
            <a:t>sở</a:t>
          </a:r>
          <a:r>
            <a:rPr lang="en-US" sz="1700" kern="1200"/>
            <a:t> </a:t>
          </a:r>
          <a:r>
            <a:rPr lang="en-US" sz="1700" kern="1200" err="1"/>
            <a:t>dữ</a:t>
          </a:r>
          <a:r>
            <a:rPr lang="en-US" sz="1700" kern="1200"/>
            <a:t> </a:t>
          </a:r>
          <a:r>
            <a:rPr lang="en-US" sz="1700" kern="1200" err="1"/>
            <a:t>liệu</a:t>
          </a:r>
          <a:r>
            <a:rPr lang="en-US" sz="1700" kern="1200"/>
            <a:t> </a:t>
          </a:r>
          <a:r>
            <a:rPr lang="en-US" sz="1700" kern="1200" err="1"/>
            <a:t>mở</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kỹ</a:t>
          </a:r>
          <a:r>
            <a:rPr lang="en-US" sz="1700" kern="1200"/>
            <a:t> </a:t>
          </a:r>
          <a:r>
            <a:rPr lang="en-US" sz="1700" kern="1200" err="1"/>
            <a:t>thuật</a:t>
          </a:r>
          <a:r>
            <a:rPr lang="en-US" sz="1700" kern="1200"/>
            <a:t> </a:t>
          </a:r>
          <a:r>
            <a:rPr lang="en-US" sz="1700" kern="1200" err="1"/>
            <a:t>của</a:t>
          </a:r>
          <a:r>
            <a:rPr lang="en-US" sz="1700" kern="1200"/>
            <a:t> </a:t>
          </a:r>
          <a:r>
            <a:rPr lang="en-US" sz="1700" kern="1200" err="1"/>
            <a:t>chính</a:t>
          </a:r>
          <a:r>
            <a:rPr lang="en-US" sz="1700" kern="1200"/>
            <a:t> </a:t>
          </a:r>
          <a:r>
            <a:rPr lang="en-US" sz="1700" kern="1200" err="1"/>
            <a:t>phủ</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nội</a:t>
          </a:r>
          <a:r>
            <a:rPr lang="en-US" sz="1700" kern="1200"/>
            <a:t> </a:t>
          </a:r>
          <a:r>
            <a:rPr lang="en-US" sz="1700" kern="1200" err="1"/>
            <a:t>bộ</a:t>
          </a:r>
          <a:endParaRPr lang="en-US" sz="1700" kern="1200"/>
        </a:p>
      </dsp:txBody>
      <dsp:txXfrm>
        <a:off x="3077721" y="2080582"/>
        <a:ext cx="2615625" cy="12443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4:36.6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0 270,'3814'0,"-3782"2,1 1,-1 2,42 12,-36-8,72 8,-95-16,12-1,-1 2,1 0,-1 2,0 1,0 1,-1 2,41 16,-31-6,1-1,1-2,0-2,1-1,0-2,1-1,0-3,0 0,43-1,397-9,-452 2,0-1,1-1,-1-1,-1-2,1 0,-1-2,-1-1,0-1,0-1,-1-1,39-29,-54 35,-1 0,0-1,0 0,-1 0,6-10,-5 8,0 0,0 1,18-16,-9 13,0 2,0 0,1 1,0 0,0 2,1 0,0 1,0 1,1 0,34-2,19 3,119 7,-77 2,696-4,-416-2,-363 3,1 1,-1 2,42 12,-36-8,72 8,115-17,23 2,-219 2,56 16,-55-12,45 6,68-5,154-10,-107-2,1503 3,-1653-3,0-1,0-3,53-14,-38 8,27-11,-55 16,0 0,48-7,58 10,-97 6,0-2,1-2,67-13,-39-4,-1-3,75-36,-120 51,1 0,1 2,-1 1,1 0,0 2,29-2,134 6,-100 1,21 0,-59-2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4:42.71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6,'2'1,"1"-1,-1 1,0 0,1 0,-1 0,0 1,0-1,0 1,0-1,0 1,0-1,0 1,-1 0,1 0,-1 0,1 0,-1 0,0 0,2 5,11 12,-1-5,1-1,1-1,0 0,0 0,2-2,-1 0,1-1,0-1,1 0,20 5,-3-3,0-1,1-1,1-2,50 1,-60-4,0 0,0 2,-1 1,0 1,0 1,41 20,-47-19,0-2,1 0,0-2,0 0,0-1,0-1,1-1,0-1,-1-1,1 0,-1-2,1-1,39-10,-21 3,1 1,-1 2,55-3,125 8,-158 3,-30 1,1 2,60 14,-61-10,0-2,56 4,-74-11,-1-1,0 0,0-1,0 0,0-1,-1-1,1 0,-1-1,12-7,-4 3,-1 1,27-8,-12 9,1 1,-1 1,56 0,110 9,-69 2,-10-3,180-6,-272 0,-1-1,28-10,-27 7,47-7,63 6,162 10,-111 2,551-3,-714-1,0-1,0-2,0 0,0-2,41-14,123-61,-180 76,9-3,0 0,0 2,1 1,-1 0,1 2,30-2,132 6,-99 1,923 0,-962 0,0 3,1 1,-2 2,1 3,80 29,34 15,-132-46,0-2,0 0,1-2,54 3,118-9,-95-2,22 4,115-5,-212 0,53-15,-52 11,44-6,26 8,126 7,75-3,-257-3,46-13,37-6,17-3,-103 17,0 1,48-2,366 8,-225 6,-215-3,-1 1,1 1,0 0,0 1,-1 1,0 0,1 2,-2-1,1 2,21 12,-16-10,1-1,0 0,1-1,0-2,0 0,27 2,48 11,-53-5,0 3,59 30,43 16,-94-43,-29-10,-1-1,41 9,46 9,-71-16,74 11,53 5,-103-14,77 5,220-15,-188-4,-139 4,1 1,-1 2,42 12,-36-8,72 8,387-13,-254-7,-144 1,117 5,-186 2,53 14,-52-11,44 6,271-7,-223-9,-77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4:47.76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33 266,'-1'-8,"0"0,0 0,-1 1,0-1,0 0,-6-9,5 8,0 1,0 0,1-1,-2-12,3 18,1 0,0 0,1 0,-1-1,0 1,1 0,0 0,-1 0,1 0,1 0,-1 0,0 0,1 0,-1 1,1-1,3-3,-1 1,1 1,0 0,0 0,0 0,1 1,-1 0,1 0,0 0,0 1,0 0,0 0,0 0,0 1,1 0,-1 0,7 0,6 0,-1 1,1 1,-1 0,25 6,-25-4,65 15,1-5,113 5,-17-21,116 5,-149 23,-98-15,73 7,121-17,43 2,-257 2,54 16,-53-12,44 6,33-8,-81-6,-1 1,1 1,0 1,-1 1,1 1,-1 2,0 0,31 15,-33-12,1 0,0-1,0-2,1 0,0-2,0 0,29 0,184-5,-120-4,4 2,178 5,-271 2,55 14,-55-10,48 6,26-8,109-7,-110-2,-56 0,-1-3,64-15,-56 9,65-4,105 15,29-3,-238 1,1-1,-1-1,0-1,0 0,0 0,-1-2,16-9,-12 7,1 0,38-13,170-25,-194 41,23-1,85 0,-18 1,-98 2,-1 0,1-2,-1-1,-1 0,29-15,-28 12,0 0,1 2,0 1,38-7,54 6,166 9,-101 3,2147-4,-2295 2,1 1,0 2,36 11,-31-7,70 7,-48-13,-28-3,0 2,0 2,47 11,48 10,9 4,-96-19,0-2,1-1,63 2,132-11,-99-1,-27 1,148 5,-231 2,56 14,-54-10,46 6,57-6,155-10,-111-2,332 3,-484-2,-1 0,1-2,-1-1,0-1,0-1,-1 0,0-2,33-18,-31 18,0 1,1 1,0 1,0 1,0 2,1 0,-1 2,31 2,-22 0,-1-2,1-1,67-14,59-35,-128 41,0 1,1 2,0 2,1 1,54 1,-40 1,85-13,-25-1,1 5,205 7,-214 5,-56-1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4:52.5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1 322,'0'-4,"0"0,0 0,1 1,-1-1,1 0,0 0,0 1,0-1,1 0,-1 1,1-1,0 1,0 0,0 0,0-1,6-4,-4 4,1 0,0 1,0-1,1 1,-1 0,1 1,-1-1,1 1,11-3,9 0,1 1,0 2,54 1,-51 2,266-13,-231 6,0-4,95-27,-109 25,-38 10,-1 0,0-1,0-1,20-9,-31 13,-1 0,1 0,-1-1,0 1,1-1,-1 1,1 0,-1-1,0 1,1-1,-1 1,0-1,0 1,1-1,-1 1,0-1,0 1,0-1,1 0,-1 1,0-1,0 1,0-1,0 1,0-1,0 0,0 1,-1-1,1 1,0-1,0 1,-1-2,-10-23,9 23,1 0,-1 0,1 0,0-1,0 1,0-1,0 1,0-1,1 1,-1-1,1 0,-1-4,2 5,0 0,1 0,-1 1,1-1,-1 0,1 0,-1 1,1-1,0 1,0 0,0-1,0 1,0 0,0 0,0 0,0 0,0 0,0 1,1-1,-1 1,0 0,4-1,60-4,-54 5,384 1,-145 2,-207-1,0 2,-1 1,1 3,-1 1,0 3,-1 1,-1 2,0 2,55 31,-62-30,0-2,1-1,1-2,69 17,152 10,-237-37,129 28,-78-15,11 6,-55-13,2-1,42 5,3-8,-40-4,0 2,63 14,-49-6,1-1,0-3,55 0,152-8,-104-2,1859 3,-2001 0,3 0,0 0,0-1,16-3,-26 4,0-1,0 0,0 0,-1 0,1 0,0 0,-1 0,1-1,-1 1,0-1,1 0,-1 1,0-1,0 0,0 0,0-1,0 1,-1 0,1-1,1-3,-1 2,1-1,-1 1,1 0,0 0,0 1,0-1,1 1,-1-1,1 1,0 0,0 1,0-1,0 0,0 1,1 0,-1 0,1 1,-1-1,1 1,9-2,9 0,0 0,0 2,27 2,-23-1,224 3,-1316-5,506 5,-637-3,1250-3,0-2,57-14,76-7,-143 21,71-16,-72 11,76-7,306 15,-216 4,-177-4,1-1,-1-2,42-12,-37 8,73-8,382 13,-256 7,1311-3,-1515 2,0 1,1 2,41 12,-37-8,73 8,-4-11,157-12,-211-3,-6-2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6-15T02:55:09.5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7AAFD-0B68-43C1-A4BF-A84978A482CB}" type="datetimeFigureOut">
              <a:rPr lang="en-US" smtClean="0"/>
              <a:t>10/26/2024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08615E-3FFA-4DD5-9BEB-02FD9A05DF76}" type="slidenum">
              <a:rPr lang="en-US" smtClean="0"/>
              <a:t>‹#›</a:t>
            </a:fld>
            <a:endParaRPr lang="en-US"/>
          </a:p>
        </p:txBody>
      </p:sp>
    </p:spTree>
    <p:extLst>
      <p:ext uri="{BB962C8B-B14F-4D97-AF65-F5344CB8AC3E}">
        <p14:creationId xmlns:p14="http://schemas.microsoft.com/office/powerpoint/2010/main" val="1007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i.org/10.1016/j.dib.2022.107985"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i.org/10.1016/j.dib.2022.107985"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Giới</a:t>
            </a:r>
            <a:r>
              <a:rPr lang="en-US"/>
              <a:t> </a:t>
            </a:r>
            <a:r>
              <a:rPr lang="en-US" err="1"/>
              <a:t>thiệu</a:t>
            </a:r>
            <a:r>
              <a:rPr lang="en-US"/>
              <a:t> </a:t>
            </a:r>
            <a:r>
              <a:rPr lang="en-US" err="1"/>
              <a:t>bản</a:t>
            </a:r>
            <a:r>
              <a:rPr lang="en-US"/>
              <a:t> </a:t>
            </a:r>
            <a:r>
              <a:rPr lang="en-US" err="1"/>
              <a:t>thân</a:t>
            </a:r>
            <a:endParaRPr lang="en-US"/>
          </a:p>
          <a:p>
            <a:r>
              <a:rPr lang="en-US" err="1"/>
              <a:t>Yêu</a:t>
            </a:r>
            <a:r>
              <a:rPr lang="en-US"/>
              <a:t> </a:t>
            </a:r>
            <a:r>
              <a:rPr lang="en-US" err="1"/>
              <a:t>cầu</a:t>
            </a:r>
            <a:r>
              <a:rPr lang="en-US"/>
              <a:t> </a:t>
            </a:r>
            <a:r>
              <a:rPr lang="en-US" err="1"/>
              <a:t>học</a:t>
            </a:r>
            <a:r>
              <a:rPr lang="en-US"/>
              <a:t> </a:t>
            </a:r>
            <a:r>
              <a:rPr lang="en-US" err="1"/>
              <a:t>viên</a:t>
            </a:r>
            <a:r>
              <a:rPr lang="en-US"/>
              <a:t> </a:t>
            </a:r>
            <a:r>
              <a:rPr lang="en-US" err="1"/>
              <a:t>tự</a:t>
            </a:r>
            <a:r>
              <a:rPr lang="en-US"/>
              <a:t> </a:t>
            </a:r>
            <a:r>
              <a:rPr lang="en-US" err="1"/>
              <a:t>giới</a:t>
            </a:r>
            <a:r>
              <a:rPr lang="en-US"/>
              <a:t> </a:t>
            </a:r>
            <a:r>
              <a:rPr lang="en-US" err="1"/>
              <a:t>thiệu</a:t>
            </a:r>
            <a:endParaRPr lang="en-US"/>
          </a:p>
          <a:p>
            <a:pPr marL="171450" indent="-171450">
              <a:buFontTx/>
              <a:buChar char="-"/>
            </a:pPr>
            <a:r>
              <a:rPr lang="en-US"/>
              <a:t>Background </a:t>
            </a:r>
            <a:r>
              <a:rPr lang="en-US" err="1"/>
              <a:t>ngành</a:t>
            </a:r>
            <a:r>
              <a:rPr lang="en-US"/>
              <a:t> gì</a:t>
            </a:r>
          </a:p>
          <a:p>
            <a:pPr marL="171450" indent="-171450">
              <a:buFontTx/>
              <a:buChar char="-"/>
            </a:pPr>
            <a:r>
              <a:rPr lang="en-US" err="1"/>
              <a:t>Định</a:t>
            </a:r>
            <a:r>
              <a:rPr lang="en-US"/>
              <a:t> </a:t>
            </a:r>
            <a:r>
              <a:rPr lang="en-US" err="1"/>
              <a:t>hướng</a:t>
            </a:r>
            <a:r>
              <a:rPr lang="en-US"/>
              <a:t>/</a:t>
            </a:r>
            <a:r>
              <a:rPr lang="en-US" err="1"/>
              <a:t>kinh</a:t>
            </a:r>
            <a:r>
              <a:rPr lang="en-US"/>
              <a:t> </a:t>
            </a:r>
            <a:r>
              <a:rPr lang="en-US" err="1"/>
              <a:t>nghiệm</a:t>
            </a:r>
            <a:r>
              <a:rPr lang="en-US"/>
              <a:t> </a:t>
            </a:r>
            <a:r>
              <a:rPr lang="en-US" err="1"/>
              <a:t>nghiên</a:t>
            </a:r>
            <a:r>
              <a:rPr lang="en-US"/>
              <a:t> </a:t>
            </a:r>
            <a:r>
              <a:rPr lang="en-US" err="1"/>
              <a:t>cứu</a:t>
            </a:r>
            <a:r>
              <a:rPr lang="en-US"/>
              <a:t> </a:t>
            </a:r>
            <a:r>
              <a:rPr lang="en-US" err="1"/>
              <a:t>thực</a:t>
            </a:r>
            <a:r>
              <a:rPr lang="en-US"/>
              <a:t> </a:t>
            </a:r>
            <a:r>
              <a:rPr lang="en-US" err="1"/>
              <a:t>nghiệm</a:t>
            </a:r>
            <a:r>
              <a:rPr lang="en-US"/>
              <a:t>/observational </a:t>
            </a:r>
          </a:p>
          <a:p>
            <a:pPr marL="171450" indent="-171450">
              <a:buFontTx/>
              <a:buChar char="-"/>
            </a:pPr>
            <a:r>
              <a:rPr lang="en-US" err="1"/>
              <a:t>Kinh</a:t>
            </a:r>
            <a:r>
              <a:rPr lang="en-US"/>
              <a:t> </a:t>
            </a:r>
            <a:r>
              <a:rPr lang="en-US" err="1"/>
              <a:t>nghiệm</a:t>
            </a:r>
            <a:r>
              <a:rPr lang="en-US"/>
              <a:t> đã có </a:t>
            </a:r>
            <a:r>
              <a:rPr lang="en-US" err="1"/>
              <a:t>với</a:t>
            </a:r>
            <a:r>
              <a:rPr lang="en-US"/>
              <a:t> </a:t>
            </a:r>
            <a:r>
              <a:rPr lang="en-US" err="1"/>
              <a:t>nghiên</a:t>
            </a:r>
            <a:r>
              <a:rPr lang="en-US"/>
              <a:t> </a:t>
            </a:r>
            <a:r>
              <a:rPr lang="en-US" err="1"/>
              <a:t>cứu</a:t>
            </a:r>
            <a:r>
              <a:rPr lang="en-US"/>
              <a:t> </a:t>
            </a:r>
            <a:r>
              <a:rPr lang="en-US" err="1"/>
              <a:t>định</a:t>
            </a:r>
            <a:r>
              <a:rPr lang="en-US"/>
              <a:t> </a:t>
            </a:r>
            <a:r>
              <a:rPr lang="en-US" err="1"/>
              <a:t>tính</a:t>
            </a:r>
            <a:r>
              <a:rPr lang="en-US"/>
              <a:t> </a:t>
            </a:r>
            <a:r>
              <a:rPr lang="en-US" err="1"/>
              <a:t>định</a:t>
            </a:r>
            <a:r>
              <a:rPr lang="en-US"/>
              <a:t> </a:t>
            </a:r>
            <a:r>
              <a:rPr lang="en-US" err="1"/>
              <a:t>lượng</a:t>
            </a:r>
            <a:r>
              <a:rPr lang="en-US"/>
              <a:t>, </a:t>
            </a:r>
            <a:r>
              <a:rPr lang="en-US" err="1"/>
              <a:t>xuất</a:t>
            </a:r>
            <a:r>
              <a:rPr lang="en-US"/>
              <a:t> </a:t>
            </a:r>
            <a:r>
              <a:rPr lang="en-US" err="1"/>
              <a:t>bản</a:t>
            </a:r>
            <a:r>
              <a:rPr lang="en-US"/>
              <a:t>?</a:t>
            </a:r>
          </a:p>
        </p:txBody>
      </p:sp>
      <p:sp>
        <p:nvSpPr>
          <p:cNvPr id="4" name="Slide Number Placeholder 3"/>
          <p:cNvSpPr>
            <a:spLocks noGrp="1"/>
          </p:cNvSpPr>
          <p:nvPr>
            <p:ph type="sldNum" sz="quarter" idx="5"/>
          </p:nvPr>
        </p:nvSpPr>
        <p:spPr/>
        <p:txBody>
          <a:bodyPr/>
          <a:lstStyle/>
          <a:p>
            <a:fld id="{CF08615E-3FFA-4DD5-9BEB-02FD9A05DF76}" type="slidenum">
              <a:rPr lang="en-US" smtClean="0"/>
              <a:t>1</a:t>
            </a:fld>
            <a:endParaRPr lang="en-US"/>
          </a:p>
        </p:txBody>
      </p:sp>
    </p:spTree>
    <p:extLst>
      <p:ext uri="{BB962C8B-B14F-4D97-AF65-F5344CB8AC3E}">
        <p14:creationId xmlns:p14="http://schemas.microsoft.com/office/powerpoint/2010/main" val="3687085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15</a:t>
            </a:fld>
            <a:endParaRPr lang="en-US"/>
          </a:p>
        </p:txBody>
      </p:sp>
    </p:spTree>
    <p:extLst>
      <p:ext uri="{BB962C8B-B14F-4D97-AF65-F5344CB8AC3E}">
        <p14:creationId xmlns:p14="http://schemas.microsoft.com/office/powerpoint/2010/main" val="773171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16</a:t>
            </a:fld>
            <a:endParaRPr lang="en-US"/>
          </a:p>
        </p:txBody>
      </p:sp>
    </p:spTree>
    <p:extLst>
      <p:ext uri="{BB962C8B-B14F-4D97-AF65-F5344CB8AC3E}">
        <p14:creationId xmlns:p14="http://schemas.microsoft.com/office/powerpoint/2010/main" val="1616793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17</a:t>
            </a:fld>
            <a:endParaRPr lang="en-US"/>
          </a:p>
        </p:txBody>
      </p:sp>
    </p:spTree>
    <p:extLst>
      <p:ext uri="{BB962C8B-B14F-4D97-AF65-F5344CB8AC3E}">
        <p14:creationId xmlns:p14="http://schemas.microsoft.com/office/powerpoint/2010/main" val="807268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D5156"/>
                </a:solidFill>
                <a:effectLst/>
                <a:highlight>
                  <a:srgbClr val="FFFFFF"/>
                </a:highlight>
                <a:latin typeface="arial" panose="020B0604020202020204" pitchFamily="34" charset="0"/>
              </a:rPr>
              <a:t>In a nutshell, data can be a number, symbol, character, word, codes, graphs, etc. On the other hand, </a:t>
            </a:r>
            <a:r>
              <a:rPr lang="en-US" b="1" i="0" dirty="0">
                <a:solidFill>
                  <a:srgbClr val="5F6368"/>
                </a:solidFill>
                <a:effectLst/>
                <a:highlight>
                  <a:srgbClr val="FFFFFF"/>
                </a:highlight>
                <a:latin typeface="arial" panose="020B0604020202020204" pitchFamily="34" charset="0"/>
              </a:rPr>
              <a:t>information is data put into context</a:t>
            </a:r>
            <a:r>
              <a:rPr lang="en-US" b="0" i="0" dirty="0">
                <a:solidFill>
                  <a:srgbClr val="4D5156"/>
                </a:solidFill>
                <a:effectLst/>
                <a:highlight>
                  <a:srgbClr val="FFFFFF"/>
                </a:highlight>
                <a:latin typeface="arial" panose="020B0604020202020204" pitchFamily="34" charset="0"/>
              </a:rPr>
              <a:t>. </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19</a:t>
            </a:fld>
            <a:endParaRPr lang="en-US"/>
          </a:p>
        </p:txBody>
      </p:sp>
    </p:spTree>
    <p:extLst>
      <p:ext uri="{BB962C8B-B14F-4D97-AF65-F5344CB8AC3E}">
        <p14:creationId xmlns:p14="http://schemas.microsoft.com/office/powerpoint/2010/main" val="526667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C4043"/>
                </a:solidFill>
                <a:effectLst/>
                <a:highlight>
                  <a:srgbClr val="FFFFFF"/>
                </a:highlight>
                <a:latin typeface="Inter"/>
              </a:rPr>
              <a:t>elements on street imagery taken from a moving vehicle in KSA</a:t>
            </a:r>
          </a:p>
          <a:p>
            <a:r>
              <a:rPr lang="en-US" b="0" i="0" dirty="0">
                <a:solidFill>
                  <a:srgbClr val="3C4043"/>
                </a:solidFill>
                <a:effectLst/>
                <a:highlight>
                  <a:srgbClr val="FFFFFF"/>
                </a:highlight>
                <a:latin typeface="Inter"/>
              </a:rPr>
              <a:t>Classification of visual pollution</a:t>
            </a:r>
          </a:p>
          <a:p>
            <a:r>
              <a:rPr lang="en-US" b="0" i="0" dirty="0">
                <a:solidFill>
                  <a:srgbClr val="3C4043"/>
                </a:solidFill>
                <a:effectLst/>
                <a:highlight>
                  <a:srgbClr val="FFFFFF"/>
                </a:highlight>
                <a:latin typeface="Inter"/>
              </a:rPr>
              <a:t> ● GRAFFITI</a:t>
            </a:r>
            <a:br>
              <a:rPr lang="en-US" dirty="0"/>
            </a:br>
            <a:r>
              <a:rPr lang="en-US" b="0" i="0" dirty="0">
                <a:solidFill>
                  <a:srgbClr val="3C4043"/>
                </a:solidFill>
                <a:effectLst/>
                <a:highlight>
                  <a:srgbClr val="FFFFFF"/>
                </a:highlight>
                <a:latin typeface="Inter"/>
              </a:rPr>
              <a:t>● FADED SIGNAGE</a:t>
            </a:r>
            <a:br>
              <a:rPr lang="en-US" dirty="0"/>
            </a:br>
            <a:r>
              <a:rPr lang="en-US" b="0" i="0" dirty="0">
                <a:solidFill>
                  <a:srgbClr val="3C4043"/>
                </a:solidFill>
                <a:effectLst/>
                <a:highlight>
                  <a:srgbClr val="FFFFFF"/>
                </a:highlight>
                <a:latin typeface="Inter"/>
              </a:rPr>
              <a:t>● POTHOLES</a:t>
            </a:r>
            <a:br>
              <a:rPr lang="en-US" dirty="0"/>
            </a:br>
            <a:r>
              <a:rPr lang="en-US" b="0" i="0" dirty="0">
                <a:solidFill>
                  <a:srgbClr val="3C4043"/>
                </a:solidFill>
                <a:effectLst/>
                <a:highlight>
                  <a:srgbClr val="FFFFFF"/>
                </a:highlight>
                <a:latin typeface="Inter"/>
              </a:rPr>
              <a:t>● GARBAGE</a:t>
            </a:r>
            <a:br>
              <a:rPr lang="en-US" dirty="0"/>
            </a:br>
            <a:r>
              <a:rPr lang="en-US" b="0" i="0" dirty="0">
                <a:solidFill>
                  <a:srgbClr val="3C4043"/>
                </a:solidFill>
                <a:effectLst/>
                <a:highlight>
                  <a:srgbClr val="FFFFFF"/>
                </a:highlight>
                <a:latin typeface="Inter"/>
              </a:rPr>
              <a:t>● CONSTRUCTION ROAD</a:t>
            </a:r>
            <a:br>
              <a:rPr lang="en-US" dirty="0"/>
            </a:br>
            <a:r>
              <a:rPr lang="en-US" b="0" i="0" dirty="0">
                <a:solidFill>
                  <a:srgbClr val="3C4043"/>
                </a:solidFill>
                <a:effectLst/>
                <a:highlight>
                  <a:srgbClr val="FFFFFF"/>
                </a:highlight>
                <a:latin typeface="Inter"/>
              </a:rPr>
              <a:t>● BROKEN_SIGNAGE</a:t>
            </a:r>
            <a:br>
              <a:rPr lang="en-US" dirty="0"/>
            </a:br>
            <a:r>
              <a:rPr lang="en-US" b="0" i="0" dirty="0">
                <a:solidFill>
                  <a:srgbClr val="3C4043"/>
                </a:solidFill>
                <a:effectLst/>
                <a:highlight>
                  <a:srgbClr val="FFFFFF"/>
                </a:highlight>
                <a:latin typeface="Inter"/>
              </a:rPr>
              <a:t>● BAD STREETLIGHT</a:t>
            </a:r>
            <a:br>
              <a:rPr lang="en-US" dirty="0"/>
            </a:br>
            <a:r>
              <a:rPr lang="en-US" b="0" i="0" dirty="0">
                <a:solidFill>
                  <a:srgbClr val="3C4043"/>
                </a:solidFill>
                <a:effectLst/>
                <a:highlight>
                  <a:srgbClr val="FFFFFF"/>
                </a:highlight>
                <a:latin typeface="Inter"/>
              </a:rPr>
              <a:t>● BAD BILLBOARD</a:t>
            </a:r>
            <a:br>
              <a:rPr lang="en-US" dirty="0"/>
            </a:br>
            <a:r>
              <a:rPr lang="en-US" b="0" i="0" dirty="0">
                <a:solidFill>
                  <a:srgbClr val="3C4043"/>
                </a:solidFill>
                <a:effectLst/>
                <a:highlight>
                  <a:srgbClr val="FFFFFF"/>
                </a:highlight>
                <a:latin typeface="Inter"/>
              </a:rPr>
              <a:t>● SAND ON ROAD</a:t>
            </a:r>
            <a:br>
              <a:rPr lang="en-US" dirty="0"/>
            </a:br>
            <a:r>
              <a:rPr lang="en-US" b="0" i="0" dirty="0">
                <a:solidFill>
                  <a:srgbClr val="3C4043"/>
                </a:solidFill>
                <a:effectLst/>
                <a:highlight>
                  <a:srgbClr val="FFFFFF"/>
                </a:highlight>
                <a:latin typeface="Inter"/>
              </a:rPr>
              <a:t>● CLUTTER_SIDEWALK</a:t>
            </a:r>
            <a:br>
              <a:rPr lang="en-US" dirty="0"/>
            </a:br>
            <a:r>
              <a:rPr lang="en-US" b="0" i="0" dirty="0">
                <a:solidFill>
                  <a:srgbClr val="3C4043"/>
                </a:solidFill>
                <a:effectLst/>
                <a:highlight>
                  <a:srgbClr val="FFFFFF"/>
                </a:highlight>
                <a:latin typeface="Inter"/>
              </a:rPr>
              <a:t>● UNKEPT_FACADE</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21</a:t>
            </a:fld>
            <a:endParaRPr lang="en-US"/>
          </a:p>
        </p:txBody>
      </p:sp>
    </p:spTree>
    <p:extLst>
      <p:ext uri="{BB962C8B-B14F-4D97-AF65-F5344CB8AC3E}">
        <p14:creationId xmlns:p14="http://schemas.microsoft.com/office/powerpoint/2010/main" val="610388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Fuchs, K. (2022). Survey dataset for the perceived consciousness towards environmental sustainability by undergraduate students. </a:t>
            </a:r>
            <a:r>
              <a:rPr lang="en-US" sz="1200" i="1" dirty="0">
                <a:effectLst/>
              </a:rPr>
              <a:t>Data in Brief</a:t>
            </a:r>
            <a:r>
              <a:rPr lang="en-US" sz="1200" dirty="0">
                <a:effectLst/>
              </a:rPr>
              <a:t>, </a:t>
            </a:r>
            <a:r>
              <a:rPr lang="en-US" sz="1200" i="1" dirty="0">
                <a:effectLst/>
              </a:rPr>
              <a:t>41</a:t>
            </a:r>
            <a:r>
              <a:rPr lang="en-US" sz="1200" dirty="0">
                <a:effectLst/>
              </a:rPr>
              <a:t>, 107985. </a:t>
            </a:r>
            <a:r>
              <a:rPr lang="en-US" sz="1200" dirty="0">
                <a:effectLst/>
                <a:hlinkClick r:id="rId3"/>
              </a:rPr>
              <a:t>https://doi.org/10.1016/j.dib.2022.107985</a:t>
            </a:r>
            <a:endParaRPr lang="en-US" sz="1200" dirty="0">
              <a:effectLst/>
            </a:endParaRPr>
          </a:p>
          <a:p>
            <a:endParaRPr lang="en-US" sz="1200" dirty="0">
              <a:effectLst/>
            </a:endParaRPr>
          </a:p>
          <a:p>
            <a:pPr algn="l"/>
            <a:r>
              <a:rPr lang="en-US" b="0" i="0" dirty="0">
                <a:effectLst/>
                <a:highlight>
                  <a:srgbClr val="F3F3F3"/>
                </a:highlight>
                <a:latin typeface="SegoeUIVariable"/>
              </a:rPr>
              <a:t>Q1: </a:t>
            </a:r>
            <a:r>
              <a:rPr lang="vi-VN" b="0" i="0" dirty="0">
                <a:effectLst/>
                <a:highlight>
                  <a:srgbClr val="F3F3F3"/>
                </a:highlight>
                <a:latin typeface="SegoeUIVariable"/>
              </a:rPr>
              <a:t>Theo quan điểm của tôi, việc bảo vệ môi trường là quan trọng.</a:t>
            </a:r>
            <a:endParaRPr lang="en-US" b="0" i="0" dirty="0">
              <a:effectLst/>
              <a:highlight>
                <a:srgbClr val="F3F3F3"/>
              </a:highlight>
              <a:latin typeface="SegoeUIVariable"/>
            </a:endParaRPr>
          </a:p>
          <a:p>
            <a:pPr algn="l"/>
            <a:r>
              <a:rPr lang="en-US" b="0" i="0" dirty="0">
                <a:effectLst/>
                <a:highlight>
                  <a:srgbClr val="F3F3F3"/>
                </a:highlight>
                <a:latin typeface="SegoeUIVariable"/>
              </a:rPr>
              <a:t>Q2: </a:t>
            </a:r>
            <a:r>
              <a:rPr lang="vi-VN" b="0" i="0" dirty="0">
                <a:effectLst/>
                <a:highlight>
                  <a:srgbClr val="F3F3F3"/>
                </a:highlight>
                <a:latin typeface="SegoeUIVariable"/>
              </a:rPr>
              <a:t>Tôi tích cực thực hành </a:t>
            </a:r>
            <a:r>
              <a:rPr lang="en-US" b="0" i="0" dirty="0" err="1">
                <a:effectLst/>
                <a:highlight>
                  <a:srgbClr val="F3F3F3"/>
                </a:highlight>
                <a:latin typeface="SegoeUIVariable"/>
              </a:rPr>
              <a:t>các</a:t>
            </a:r>
            <a:r>
              <a:rPr lang="en-US" b="0" i="0" dirty="0">
                <a:effectLst/>
                <a:highlight>
                  <a:srgbClr val="F3F3F3"/>
                </a:highlight>
                <a:latin typeface="SegoeUIVariable"/>
              </a:rPr>
              <a:t> </a:t>
            </a:r>
            <a:r>
              <a:rPr lang="en-US" b="0" i="0" dirty="0" err="1">
                <a:effectLst/>
                <a:highlight>
                  <a:srgbClr val="F3F3F3"/>
                </a:highlight>
                <a:latin typeface="SegoeUIVariable"/>
              </a:rPr>
              <a:t>hoạt</a:t>
            </a:r>
            <a:r>
              <a:rPr lang="en-US" b="0" i="0" dirty="0">
                <a:effectLst/>
                <a:highlight>
                  <a:srgbClr val="F3F3F3"/>
                </a:highlight>
                <a:latin typeface="SegoeUIVariable"/>
              </a:rPr>
              <a:t> </a:t>
            </a:r>
            <a:r>
              <a:rPr lang="en-US" b="0" i="0" dirty="0" err="1">
                <a:effectLst/>
                <a:highlight>
                  <a:srgbClr val="F3F3F3"/>
                </a:highlight>
                <a:latin typeface="SegoeUIVariable"/>
              </a:rPr>
              <a:t>động</a:t>
            </a:r>
            <a:r>
              <a:rPr lang="en-US" b="0" i="0" dirty="0">
                <a:effectLst/>
                <a:highlight>
                  <a:srgbClr val="F3F3F3"/>
                </a:highlight>
                <a:latin typeface="SegoeUIVariable"/>
              </a:rPr>
              <a:t> </a:t>
            </a:r>
            <a:r>
              <a:rPr lang="en-US" b="0" i="0" dirty="0" err="1">
                <a:effectLst/>
                <a:highlight>
                  <a:srgbClr val="F3F3F3"/>
                </a:highlight>
                <a:latin typeface="SegoeUIVariable"/>
              </a:rPr>
              <a:t>bảo</a:t>
            </a:r>
            <a:r>
              <a:rPr lang="en-US" b="0" i="0" dirty="0">
                <a:effectLst/>
                <a:highlight>
                  <a:srgbClr val="F3F3F3"/>
                </a:highlight>
                <a:latin typeface="SegoeUIVariable"/>
              </a:rPr>
              <a:t> </a:t>
            </a:r>
            <a:r>
              <a:rPr lang="en-US" b="0" i="0" dirty="0" err="1">
                <a:effectLst/>
                <a:highlight>
                  <a:srgbClr val="F3F3F3"/>
                </a:highlight>
                <a:latin typeface="SegoeUIVariable"/>
              </a:rPr>
              <a:t>vệ</a:t>
            </a:r>
            <a:r>
              <a:rPr lang="vi-VN" b="0" i="0" dirty="0">
                <a:effectLst/>
                <a:highlight>
                  <a:srgbClr val="F3F3F3"/>
                </a:highlight>
                <a:latin typeface="SegoeUIVariable"/>
              </a:rPr>
              <a:t> môi trường tại nhà (ví dụ: tiết kiệm năng lượng, tái chế).</a:t>
            </a:r>
            <a:endParaRPr lang="en-US" b="0" i="0" dirty="0">
              <a:effectLst/>
              <a:highlight>
                <a:srgbClr val="F3F3F3"/>
              </a:highlight>
              <a:latin typeface="SegoeUIVariable"/>
            </a:endParaRPr>
          </a:p>
          <a:p>
            <a:pPr algn="l"/>
            <a:r>
              <a:rPr lang="en-US" b="0" i="0" dirty="0">
                <a:effectLst/>
                <a:highlight>
                  <a:srgbClr val="F3F3F3"/>
                </a:highlight>
                <a:latin typeface="SegoeUIVariable"/>
              </a:rPr>
              <a:t>Q3: </a:t>
            </a:r>
            <a:r>
              <a:rPr lang="en-US" b="0" i="0" dirty="0" err="1">
                <a:effectLst/>
                <a:highlight>
                  <a:srgbClr val="F3F3F3"/>
                </a:highlight>
                <a:latin typeface="SegoeUIVariable"/>
              </a:rPr>
              <a:t>Mọi</a:t>
            </a:r>
            <a:r>
              <a:rPr lang="en-US" b="0" i="0" dirty="0">
                <a:effectLst/>
                <a:highlight>
                  <a:srgbClr val="F3F3F3"/>
                </a:highlight>
                <a:latin typeface="SegoeUIVariable"/>
              </a:rPr>
              <a:t> </a:t>
            </a:r>
            <a:r>
              <a:rPr lang="en-US" b="0" i="0" dirty="0" err="1">
                <a:effectLst/>
                <a:highlight>
                  <a:srgbClr val="F3F3F3"/>
                </a:highlight>
                <a:latin typeface="SegoeUIVariable"/>
              </a:rPr>
              <a:t>người</a:t>
            </a:r>
            <a:r>
              <a:rPr lang="en-US" b="0" i="0" dirty="0">
                <a:effectLst/>
                <a:highlight>
                  <a:srgbClr val="F3F3F3"/>
                </a:highlight>
                <a:latin typeface="SegoeUIVariable"/>
              </a:rPr>
              <a:t> </a:t>
            </a:r>
            <a:r>
              <a:rPr lang="en-US" b="0" i="0" dirty="0" err="1">
                <a:effectLst/>
                <a:highlight>
                  <a:srgbClr val="F3F3F3"/>
                </a:highlight>
                <a:latin typeface="SegoeUIVariable"/>
              </a:rPr>
              <a:t>đều</a:t>
            </a:r>
            <a:r>
              <a:rPr lang="en-US" b="0" i="0" dirty="0">
                <a:effectLst/>
                <a:highlight>
                  <a:srgbClr val="F3F3F3"/>
                </a:highlight>
                <a:latin typeface="SegoeUIVariable"/>
              </a:rPr>
              <a:t> </a:t>
            </a:r>
            <a:r>
              <a:rPr lang="en-US" b="0" i="0" dirty="0" err="1">
                <a:effectLst/>
                <a:highlight>
                  <a:srgbClr val="F3F3F3"/>
                </a:highlight>
                <a:latin typeface="SegoeUIVariable"/>
              </a:rPr>
              <a:t>cần</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trách</a:t>
            </a:r>
            <a:r>
              <a:rPr lang="en-US" b="0" i="0" dirty="0">
                <a:effectLst/>
                <a:highlight>
                  <a:srgbClr val="F3F3F3"/>
                </a:highlight>
                <a:latin typeface="SegoeUIVariable"/>
              </a:rPr>
              <a:t> </a:t>
            </a:r>
            <a:r>
              <a:rPr lang="en-US" b="0" i="0" dirty="0" err="1">
                <a:effectLst/>
                <a:highlight>
                  <a:srgbClr val="F3F3F3"/>
                </a:highlight>
                <a:latin typeface="SegoeUIVariable"/>
              </a:rPr>
              <a:t>nhiệm</a:t>
            </a:r>
            <a:r>
              <a:rPr lang="en-US" b="0" i="0" dirty="0">
                <a:effectLst/>
                <a:highlight>
                  <a:srgbClr val="F3F3F3"/>
                </a:highlight>
                <a:latin typeface="SegoeUIVariable"/>
              </a:rPr>
              <a:t> </a:t>
            </a:r>
            <a:r>
              <a:rPr lang="en-US" b="0" i="0" dirty="0" err="1">
                <a:effectLst/>
                <a:highlight>
                  <a:srgbClr val="F3F3F3"/>
                </a:highlight>
                <a:latin typeface="SegoeUIVariable"/>
              </a:rPr>
              <a:t>bảo</a:t>
            </a:r>
            <a:r>
              <a:rPr lang="en-US" b="0" i="0" dirty="0">
                <a:effectLst/>
                <a:highlight>
                  <a:srgbClr val="F3F3F3"/>
                </a:highlight>
                <a:latin typeface="SegoeUIVariable"/>
              </a:rPr>
              <a:t> </a:t>
            </a:r>
            <a:r>
              <a:rPr lang="en-US" b="0" i="0" dirty="0" err="1">
                <a:effectLst/>
                <a:highlight>
                  <a:srgbClr val="F3F3F3"/>
                </a:highlight>
                <a:latin typeface="SegoeUIVariable"/>
              </a:rPr>
              <a:t>vệ</a:t>
            </a:r>
            <a:r>
              <a:rPr lang="en-US" b="0" i="0" dirty="0">
                <a:effectLst/>
                <a:highlight>
                  <a:srgbClr val="F3F3F3"/>
                </a:highlight>
                <a:latin typeface="SegoeUIVariable"/>
              </a:rPr>
              <a:t> </a:t>
            </a:r>
            <a:r>
              <a:rPr lang="en-US" b="0" i="0" dirty="0" err="1">
                <a:effectLst/>
                <a:highlight>
                  <a:srgbClr val="F3F3F3"/>
                </a:highlight>
                <a:latin typeface="SegoeUIVariable"/>
              </a:rPr>
              <a:t>môi</a:t>
            </a:r>
            <a:r>
              <a:rPr lang="en-US" b="0" i="0" dirty="0">
                <a:effectLst/>
                <a:highlight>
                  <a:srgbClr val="F3F3F3"/>
                </a:highlight>
                <a:latin typeface="SegoeUIVariable"/>
              </a:rPr>
              <a:t> </a:t>
            </a:r>
            <a:r>
              <a:rPr lang="en-US" b="0" i="0" dirty="0" err="1">
                <a:effectLst/>
                <a:highlight>
                  <a:srgbClr val="F3F3F3"/>
                </a:highlight>
                <a:latin typeface="SegoeUIVariable"/>
              </a:rPr>
              <a:t>trường</a:t>
            </a:r>
            <a:endParaRPr lang="vi-VN" b="0" i="0" dirty="0">
              <a:effectLst/>
              <a:highlight>
                <a:srgbClr val="F3F3F3"/>
              </a:highlight>
              <a:latin typeface="SegoeUIVariable"/>
            </a:endParaRPr>
          </a:p>
          <a:p>
            <a:br>
              <a:rPr lang="vi-VN" dirty="0">
                <a:effectLst/>
              </a:rPr>
            </a:b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26</a:t>
            </a:fld>
            <a:endParaRPr lang="en-US"/>
          </a:p>
        </p:txBody>
      </p:sp>
    </p:spTree>
    <p:extLst>
      <p:ext uri="{BB962C8B-B14F-4D97-AF65-F5344CB8AC3E}">
        <p14:creationId xmlns:p14="http://schemas.microsoft.com/office/powerpoint/2010/main" val="2099407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Fuchs, K. (2022). Survey dataset for the perceived consciousness towards environmental sustainability by undergraduate students. </a:t>
            </a:r>
            <a:r>
              <a:rPr lang="en-US" sz="1200" i="1" dirty="0">
                <a:effectLst/>
              </a:rPr>
              <a:t>Data in Brief</a:t>
            </a:r>
            <a:r>
              <a:rPr lang="en-US" sz="1200" dirty="0">
                <a:effectLst/>
              </a:rPr>
              <a:t>, </a:t>
            </a:r>
            <a:r>
              <a:rPr lang="en-US" sz="1200" i="1" dirty="0">
                <a:effectLst/>
              </a:rPr>
              <a:t>41</a:t>
            </a:r>
            <a:r>
              <a:rPr lang="en-US" sz="1200" dirty="0">
                <a:effectLst/>
              </a:rPr>
              <a:t>, 107985. </a:t>
            </a:r>
            <a:r>
              <a:rPr lang="en-US" sz="1200" dirty="0">
                <a:effectLst/>
                <a:hlinkClick r:id="rId3"/>
              </a:rPr>
              <a:t>https://doi.org/10.1016/j.dib.2022.107985</a:t>
            </a:r>
            <a:endParaRPr lang="en-US" sz="1200" dirty="0">
              <a:effectLst/>
            </a:endParaRPr>
          </a:p>
          <a:p>
            <a:endParaRPr lang="en-US" sz="1200" dirty="0">
              <a:effectLst/>
            </a:endParaRPr>
          </a:p>
          <a:p>
            <a:pPr algn="l"/>
            <a:r>
              <a:rPr lang="en-US" b="0" i="0" dirty="0">
                <a:effectLst/>
                <a:highlight>
                  <a:srgbClr val="F3F3F3"/>
                </a:highlight>
                <a:latin typeface="SegoeUIVariable"/>
              </a:rPr>
              <a:t>Q1: </a:t>
            </a:r>
            <a:r>
              <a:rPr lang="vi-VN" b="0" i="0" dirty="0">
                <a:effectLst/>
                <a:highlight>
                  <a:srgbClr val="F3F3F3"/>
                </a:highlight>
                <a:latin typeface="SegoeUIVariable"/>
              </a:rPr>
              <a:t>Theo quan điểm của tôi, việc bảo vệ môi trường là quan trọng.</a:t>
            </a:r>
            <a:endParaRPr lang="en-US" b="0" i="0" dirty="0">
              <a:effectLst/>
              <a:highlight>
                <a:srgbClr val="F3F3F3"/>
              </a:highlight>
              <a:latin typeface="SegoeUIVariable"/>
            </a:endParaRPr>
          </a:p>
          <a:p>
            <a:pPr algn="l"/>
            <a:r>
              <a:rPr lang="en-US" b="0" i="0" dirty="0">
                <a:effectLst/>
                <a:highlight>
                  <a:srgbClr val="F3F3F3"/>
                </a:highlight>
                <a:latin typeface="SegoeUIVariable"/>
              </a:rPr>
              <a:t>Q2: </a:t>
            </a:r>
            <a:r>
              <a:rPr lang="vi-VN" b="0" i="0" dirty="0">
                <a:effectLst/>
                <a:highlight>
                  <a:srgbClr val="F3F3F3"/>
                </a:highlight>
                <a:latin typeface="SegoeUIVariable"/>
              </a:rPr>
              <a:t>Tôi tích cực thực hành </a:t>
            </a:r>
            <a:r>
              <a:rPr lang="en-US" b="0" i="0" dirty="0" err="1">
                <a:effectLst/>
                <a:highlight>
                  <a:srgbClr val="F3F3F3"/>
                </a:highlight>
                <a:latin typeface="SegoeUIVariable"/>
              </a:rPr>
              <a:t>các</a:t>
            </a:r>
            <a:r>
              <a:rPr lang="en-US" b="0" i="0" dirty="0">
                <a:effectLst/>
                <a:highlight>
                  <a:srgbClr val="F3F3F3"/>
                </a:highlight>
                <a:latin typeface="SegoeUIVariable"/>
              </a:rPr>
              <a:t> </a:t>
            </a:r>
            <a:r>
              <a:rPr lang="en-US" b="0" i="0" dirty="0" err="1">
                <a:effectLst/>
                <a:highlight>
                  <a:srgbClr val="F3F3F3"/>
                </a:highlight>
                <a:latin typeface="SegoeUIVariable"/>
              </a:rPr>
              <a:t>hoạt</a:t>
            </a:r>
            <a:r>
              <a:rPr lang="en-US" b="0" i="0" dirty="0">
                <a:effectLst/>
                <a:highlight>
                  <a:srgbClr val="F3F3F3"/>
                </a:highlight>
                <a:latin typeface="SegoeUIVariable"/>
              </a:rPr>
              <a:t> </a:t>
            </a:r>
            <a:r>
              <a:rPr lang="en-US" b="0" i="0" dirty="0" err="1">
                <a:effectLst/>
                <a:highlight>
                  <a:srgbClr val="F3F3F3"/>
                </a:highlight>
                <a:latin typeface="SegoeUIVariable"/>
              </a:rPr>
              <a:t>động</a:t>
            </a:r>
            <a:r>
              <a:rPr lang="en-US" b="0" i="0" dirty="0">
                <a:effectLst/>
                <a:highlight>
                  <a:srgbClr val="F3F3F3"/>
                </a:highlight>
                <a:latin typeface="SegoeUIVariable"/>
              </a:rPr>
              <a:t> </a:t>
            </a:r>
            <a:r>
              <a:rPr lang="en-US" b="0" i="0" dirty="0" err="1">
                <a:effectLst/>
                <a:highlight>
                  <a:srgbClr val="F3F3F3"/>
                </a:highlight>
                <a:latin typeface="SegoeUIVariable"/>
              </a:rPr>
              <a:t>bảo</a:t>
            </a:r>
            <a:r>
              <a:rPr lang="en-US" b="0" i="0" dirty="0">
                <a:effectLst/>
                <a:highlight>
                  <a:srgbClr val="F3F3F3"/>
                </a:highlight>
                <a:latin typeface="SegoeUIVariable"/>
              </a:rPr>
              <a:t> </a:t>
            </a:r>
            <a:r>
              <a:rPr lang="en-US" b="0" i="0" dirty="0" err="1">
                <a:effectLst/>
                <a:highlight>
                  <a:srgbClr val="F3F3F3"/>
                </a:highlight>
                <a:latin typeface="SegoeUIVariable"/>
              </a:rPr>
              <a:t>vệ</a:t>
            </a:r>
            <a:r>
              <a:rPr lang="vi-VN" b="0" i="0" dirty="0">
                <a:effectLst/>
                <a:highlight>
                  <a:srgbClr val="F3F3F3"/>
                </a:highlight>
                <a:latin typeface="SegoeUIVariable"/>
              </a:rPr>
              <a:t> môi trường tại nhà (ví dụ: tiết kiệm năng lượng, tái chế).</a:t>
            </a:r>
            <a:endParaRPr lang="en-US" b="0" i="0" dirty="0">
              <a:effectLst/>
              <a:highlight>
                <a:srgbClr val="F3F3F3"/>
              </a:highlight>
              <a:latin typeface="SegoeUIVariable"/>
            </a:endParaRPr>
          </a:p>
          <a:p>
            <a:pPr algn="l"/>
            <a:r>
              <a:rPr lang="en-US" b="0" i="0" dirty="0">
                <a:effectLst/>
                <a:highlight>
                  <a:srgbClr val="F3F3F3"/>
                </a:highlight>
                <a:latin typeface="SegoeUIVariable"/>
              </a:rPr>
              <a:t>Q3: </a:t>
            </a:r>
            <a:r>
              <a:rPr lang="en-US" b="0" i="0" dirty="0" err="1">
                <a:effectLst/>
                <a:highlight>
                  <a:srgbClr val="F3F3F3"/>
                </a:highlight>
                <a:latin typeface="SegoeUIVariable"/>
              </a:rPr>
              <a:t>Mọi</a:t>
            </a:r>
            <a:r>
              <a:rPr lang="en-US" b="0" i="0" dirty="0">
                <a:effectLst/>
                <a:highlight>
                  <a:srgbClr val="F3F3F3"/>
                </a:highlight>
                <a:latin typeface="SegoeUIVariable"/>
              </a:rPr>
              <a:t> </a:t>
            </a:r>
            <a:r>
              <a:rPr lang="en-US" b="0" i="0" dirty="0" err="1">
                <a:effectLst/>
                <a:highlight>
                  <a:srgbClr val="F3F3F3"/>
                </a:highlight>
                <a:latin typeface="SegoeUIVariable"/>
              </a:rPr>
              <a:t>người</a:t>
            </a:r>
            <a:r>
              <a:rPr lang="en-US" b="0" i="0" dirty="0">
                <a:effectLst/>
                <a:highlight>
                  <a:srgbClr val="F3F3F3"/>
                </a:highlight>
                <a:latin typeface="SegoeUIVariable"/>
              </a:rPr>
              <a:t> </a:t>
            </a:r>
            <a:r>
              <a:rPr lang="en-US" b="0" i="0" dirty="0" err="1">
                <a:effectLst/>
                <a:highlight>
                  <a:srgbClr val="F3F3F3"/>
                </a:highlight>
                <a:latin typeface="SegoeUIVariable"/>
              </a:rPr>
              <a:t>đều</a:t>
            </a:r>
            <a:r>
              <a:rPr lang="en-US" b="0" i="0" dirty="0">
                <a:effectLst/>
                <a:highlight>
                  <a:srgbClr val="F3F3F3"/>
                </a:highlight>
                <a:latin typeface="SegoeUIVariable"/>
              </a:rPr>
              <a:t> </a:t>
            </a:r>
            <a:r>
              <a:rPr lang="en-US" b="0" i="0" dirty="0" err="1">
                <a:effectLst/>
                <a:highlight>
                  <a:srgbClr val="F3F3F3"/>
                </a:highlight>
                <a:latin typeface="SegoeUIVariable"/>
              </a:rPr>
              <a:t>cần</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trách</a:t>
            </a:r>
            <a:r>
              <a:rPr lang="en-US" b="0" i="0" dirty="0">
                <a:effectLst/>
                <a:highlight>
                  <a:srgbClr val="F3F3F3"/>
                </a:highlight>
                <a:latin typeface="SegoeUIVariable"/>
              </a:rPr>
              <a:t> </a:t>
            </a:r>
            <a:r>
              <a:rPr lang="en-US" b="0" i="0" dirty="0" err="1">
                <a:effectLst/>
                <a:highlight>
                  <a:srgbClr val="F3F3F3"/>
                </a:highlight>
                <a:latin typeface="SegoeUIVariable"/>
              </a:rPr>
              <a:t>nhiệm</a:t>
            </a:r>
            <a:r>
              <a:rPr lang="en-US" b="0" i="0" dirty="0">
                <a:effectLst/>
                <a:highlight>
                  <a:srgbClr val="F3F3F3"/>
                </a:highlight>
                <a:latin typeface="SegoeUIVariable"/>
              </a:rPr>
              <a:t> </a:t>
            </a:r>
            <a:r>
              <a:rPr lang="en-US" b="0" i="0" dirty="0" err="1">
                <a:effectLst/>
                <a:highlight>
                  <a:srgbClr val="F3F3F3"/>
                </a:highlight>
                <a:latin typeface="SegoeUIVariable"/>
              </a:rPr>
              <a:t>bảo</a:t>
            </a:r>
            <a:r>
              <a:rPr lang="en-US" b="0" i="0" dirty="0">
                <a:effectLst/>
                <a:highlight>
                  <a:srgbClr val="F3F3F3"/>
                </a:highlight>
                <a:latin typeface="SegoeUIVariable"/>
              </a:rPr>
              <a:t> </a:t>
            </a:r>
            <a:r>
              <a:rPr lang="en-US" b="0" i="0" dirty="0" err="1">
                <a:effectLst/>
                <a:highlight>
                  <a:srgbClr val="F3F3F3"/>
                </a:highlight>
                <a:latin typeface="SegoeUIVariable"/>
              </a:rPr>
              <a:t>vệ</a:t>
            </a:r>
            <a:r>
              <a:rPr lang="en-US" b="0" i="0" dirty="0">
                <a:effectLst/>
                <a:highlight>
                  <a:srgbClr val="F3F3F3"/>
                </a:highlight>
                <a:latin typeface="SegoeUIVariable"/>
              </a:rPr>
              <a:t> </a:t>
            </a:r>
            <a:r>
              <a:rPr lang="en-US" b="0" i="0" dirty="0" err="1">
                <a:effectLst/>
                <a:highlight>
                  <a:srgbClr val="F3F3F3"/>
                </a:highlight>
                <a:latin typeface="SegoeUIVariable"/>
              </a:rPr>
              <a:t>môi</a:t>
            </a:r>
            <a:r>
              <a:rPr lang="en-US" b="0" i="0" dirty="0">
                <a:effectLst/>
                <a:highlight>
                  <a:srgbClr val="F3F3F3"/>
                </a:highlight>
                <a:latin typeface="SegoeUIVariable"/>
              </a:rPr>
              <a:t> </a:t>
            </a:r>
            <a:r>
              <a:rPr lang="en-US" b="0" i="0" dirty="0" err="1">
                <a:effectLst/>
                <a:highlight>
                  <a:srgbClr val="F3F3F3"/>
                </a:highlight>
                <a:latin typeface="SegoeUIVariable"/>
              </a:rPr>
              <a:t>trường</a:t>
            </a:r>
            <a:endParaRPr lang="vi-VN" b="0" i="0" dirty="0">
              <a:effectLst/>
              <a:highlight>
                <a:srgbClr val="F3F3F3"/>
              </a:highlight>
              <a:latin typeface="SegoeUIVariable"/>
            </a:endParaRPr>
          </a:p>
          <a:p>
            <a:br>
              <a:rPr lang="vi-VN" dirty="0">
                <a:effectLst/>
              </a:rPr>
            </a:b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27</a:t>
            </a:fld>
            <a:endParaRPr lang="en-US"/>
          </a:p>
        </p:txBody>
      </p:sp>
    </p:spTree>
    <p:extLst>
      <p:ext uri="{BB962C8B-B14F-4D97-AF65-F5344CB8AC3E}">
        <p14:creationId xmlns:p14="http://schemas.microsoft.com/office/powerpoint/2010/main" val="249837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28</a:t>
            </a:fld>
            <a:endParaRPr lang="en-US"/>
          </a:p>
        </p:txBody>
      </p:sp>
    </p:spTree>
    <p:extLst>
      <p:ext uri="{BB962C8B-B14F-4D97-AF65-F5344CB8AC3E}">
        <p14:creationId xmlns:p14="http://schemas.microsoft.com/office/powerpoint/2010/main" val="3867694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33</a:t>
            </a:fld>
            <a:endParaRPr lang="en-US"/>
          </a:p>
        </p:txBody>
      </p:sp>
    </p:spTree>
    <p:extLst>
      <p:ext uri="{BB962C8B-B14F-4D97-AF65-F5344CB8AC3E}">
        <p14:creationId xmlns:p14="http://schemas.microsoft.com/office/powerpoint/2010/main" val="3886320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08615E-3FFA-4DD5-9BEB-02FD9A05DF76}" type="slidenum">
              <a:rPr lang="en-US" smtClean="0"/>
              <a:t>34</a:t>
            </a:fld>
            <a:endParaRPr lang="en-US"/>
          </a:p>
        </p:txBody>
      </p:sp>
    </p:spTree>
    <p:extLst>
      <p:ext uri="{BB962C8B-B14F-4D97-AF65-F5344CB8AC3E}">
        <p14:creationId xmlns:p14="http://schemas.microsoft.com/office/powerpoint/2010/main" val="2367759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Chủ</a:t>
            </a:r>
            <a:r>
              <a:rPr lang="en-US" dirty="0"/>
              <a:t> </a:t>
            </a:r>
            <a:r>
              <a:rPr lang="en-US" dirty="0" err="1"/>
              <a:t>yếu</a:t>
            </a:r>
            <a:r>
              <a:rPr lang="en-US" dirty="0"/>
              <a:t> </a:t>
            </a:r>
            <a:r>
              <a:rPr lang="en-US" dirty="0" err="1"/>
              <a:t>là</a:t>
            </a:r>
            <a:r>
              <a:rPr lang="en-US" dirty="0"/>
              <a:t> </a:t>
            </a:r>
            <a:r>
              <a:rPr lang="en-US" dirty="0" err="1"/>
              <a:t>trao</a:t>
            </a:r>
            <a:r>
              <a:rPr lang="en-US" dirty="0"/>
              <a:t> </a:t>
            </a:r>
            <a:r>
              <a:rPr lang="en-US" dirty="0" err="1"/>
              <a:t>đổi</a:t>
            </a:r>
            <a:r>
              <a:rPr lang="en-US" dirty="0"/>
              <a:t> </a:t>
            </a:r>
            <a:r>
              <a:rPr lang="en-US" dirty="0" err="1"/>
              <a:t>giữa</a:t>
            </a:r>
            <a:r>
              <a:rPr lang="en-US" dirty="0"/>
              <a:t> </a:t>
            </a:r>
            <a:r>
              <a:rPr lang="en-US" dirty="0" err="1"/>
              <a:t>mình</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học</a:t>
            </a:r>
            <a:r>
              <a:rPr lang="en-US" dirty="0"/>
              <a:t> </a:t>
            </a:r>
            <a:r>
              <a:rPr lang="en-US" dirty="0" err="1"/>
              <a:t>viên</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học</a:t>
            </a:r>
            <a:r>
              <a:rPr lang="en-US" dirty="0"/>
              <a:t> </a:t>
            </a:r>
            <a:r>
              <a:rPr lang="en-US" dirty="0" err="1"/>
              <a:t>viên</a:t>
            </a:r>
            <a:r>
              <a:rPr lang="en-US" dirty="0"/>
              <a:t> </a:t>
            </a:r>
            <a:r>
              <a:rPr lang="en-US" dirty="0" err="1"/>
              <a:t>với</a:t>
            </a:r>
            <a:r>
              <a:rPr lang="en-US" dirty="0"/>
              <a:t> </a:t>
            </a:r>
            <a:r>
              <a:rPr lang="en-US" dirty="0" err="1"/>
              <a:t>nhau</a:t>
            </a:r>
            <a:endParaRPr lang="en-US" dirty="0"/>
          </a:p>
          <a:p>
            <a:r>
              <a:rPr lang="en-US" dirty="0" err="1"/>
              <a:t>Nếu</a:t>
            </a:r>
            <a:r>
              <a:rPr lang="en-US" dirty="0"/>
              <a:t> </a:t>
            </a:r>
            <a:r>
              <a:rPr lang="en-US" dirty="0" err="1"/>
              <a:t>có</a:t>
            </a:r>
            <a:r>
              <a:rPr lang="en-US" dirty="0"/>
              <a:t> </a:t>
            </a:r>
            <a:r>
              <a:rPr lang="en-US" dirty="0" err="1"/>
              <a:t>bạn</a:t>
            </a:r>
            <a:r>
              <a:rPr lang="en-US" dirty="0"/>
              <a:t> </a:t>
            </a:r>
            <a:r>
              <a:rPr lang="en-US" dirty="0" err="1"/>
              <a:t>nào</a:t>
            </a:r>
            <a:r>
              <a:rPr lang="en-US" dirty="0"/>
              <a:t> </a:t>
            </a:r>
            <a:r>
              <a:rPr lang="en-US" dirty="0" err="1"/>
              <a:t>mà</a:t>
            </a:r>
            <a:r>
              <a:rPr lang="en-US" dirty="0"/>
              <a:t> </a:t>
            </a:r>
            <a:r>
              <a:rPr lang="en-US" dirty="0" err="1"/>
              <a:t>đang</a:t>
            </a:r>
            <a:r>
              <a:rPr lang="en-US" dirty="0"/>
              <a:t> </a:t>
            </a:r>
            <a:r>
              <a:rPr lang="en-US" dirty="0" err="1"/>
              <a:t>thực</a:t>
            </a:r>
            <a:r>
              <a:rPr lang="en-US" dirty="0"/>
              <a:t> </a:t>
            </a:r>
            <a:r>
              <a:rPr lang="en-US" dirty="0" err="1"/>
              <a:t>hiện</a:t>
            </a:r>
            <a:r>
              <a:rPr lang="en-US" dirty="0"/>
              <a:t> </a:t>
            </a:r>
            <a:r>
              <a:rPr lang="en-US" dirty="0" err="1"/>
              <a:t>nghiên</a:t>
            </a:r>
            <a:r>
              <a:rPr lang="en-US" dirty="0"/>
              <a:t> </a:t>
            </a:r>
            <a:r>
              <a:rPr lang="en-US" dirty="0" err="1"/>
              <a:t>cứu</a:t>
            </a:r>
            <a:r>
              <a:rPr lang="en-US" dirty="0"/>
              <a:t> </a:t>
            </a:r>
            <a:r>
              <a:rPr lang="en-US" dirty="0" err="1"/>
              <a:t>rồi</a:t>
            </a:r>
            <a:r>
              <a:rPr lang="en-US" dirty="0"/>
              <a:t> </a:t>
            </a:r>
            <a:r>
              <a:rPr lang="en-US" dirty="0" err="1"/>
              <a:t>thì</a:t>
            </a:r>
            <a:r>
              <a:rPr lang="en-US" dirty="0"/>
              <a:t> chia </a:t>
            </a:r>
            <a:r>
              <a:rPr lang="en-US" dirty="0" err="1"/>
              <a:t>sẻ</a:t>
            </a:r>
            <a:r>
              <a:rPr lang="en-US" dirty="0"/>
              <a:t> </a:t>
            </a:r>
            <a:r>
              <a:rPr lang="en-US" dirty="0" err="1"/>
              <a:t>nhưng</a:t>
            </a:r>
            <a:r>
              <a:rPr lang="en-US" dirty="0"/>
              <a:t> </a:t>
            </a:r>
            <a:r>
              <a:rPr lang="en-US" dirty="0" err="1"/>
              <a:t>vướng</a:t>
            </a:r>
            <a:r>
              <a:rPr lang="en-US" dirty="0"/>
              <a:t> </a:t>
            </a:r>
            <a:r>
              <a:rPr lang="en-US" dirty="0" err="1"/>
              <a:t>mắc</a:t>
            </a:r>
            <a:r>
              <a:rPr lang="en-US" dirty="0"/>
              <a:t> </a:t>
            </a:r>
            <a:r>
              <a:rPr lang="en-US" dirty="0" err="1"/>
              <a:t>kinh</a:t>
            </a:r>
            <a:r>
              <a:rPr lang="en-US" dirty="0"/>
              <a:t> </a:t>
            </a:r>
            <a:r>
              <a:rPr lang="en-US" dirty="0" err="1"/>
              <a:t>nghiệm</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trao</a:t>
            </a:r>
            <a:r>
              <a:rPr lang="en-US" dirty="0"/>
              <a:t> </a:t>
            </a:r>
            <a:r>
              <a:rPr lang="en-US" dirty="0" err="1"/>
              <a:t>đổi</a:t>
            </a:r>
            <a:r>
              <a:rPr lang="en-US" dirty="0"/>
              <a:t> </a:t>
            </a:r>
          </a:p>
          <a:p>
            <a:endParaRPr lang="en-GB" dirty="0"/>
          </a:p>
        </p:txBody>
      </p:sp>
      <p:sp>
        <p:nvSpPr>
          <p:cNvPr id="4" name="Slide Number Placeholder 3"/>
          <p:cNvSpPr>
            <a:spLocks noGrp="1"/>
          </p:cNvSpPr>
          <p:nvPr>
            <p:ph type="sldNum" sz="quarter" idx="5"/>
          </p:nvPr>
        </p:nvSpPr>
        <p:spPr/>
        <p:txBody>
          <a:bodyPr/>
          <a:lstStyle/>
          <a:p>
            <a:fld id="{CF08615E-3FFA-4DD5-9BEB-02FD9A05DF76}" type="slidenum">
              <a:rPr lang="en-US" smtClean="0"/>
              <a:t>2</a:t>
            </a:fld>
            <a:endParaRPr lang="en-US"/>
          </a:p>
        </p:txBody>
      </p:sp>
    </p:spTree>
    <p:extLst>
      <p:ext uri="{BB962C8B-B14F-4D97-AF65-F5344CB8AC3E}">
        <p14:creationId xmlns:p14="http://schemas.microsoft.com/office/powerpoint/2010/main" val="3197059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35</a:t>
            </a:fld>
            <a:endParaRPr lang="en-US"/>
          </a:p>
        </p:txBody>
      </p:sp>
    </p:spTree>
    <p:extLst>
      <p:ext uri="{BB962C8B-B14F-4D97-AF65-F5344CB8AC3E}">
        <p14:creationId xmlns:p14="http://schemas.microsoft.com/office/powerpoint/2010/main" val="1112580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36</a:t>
            </a:fld>
            <a:endParaRPr lang="en-US"/>
          </a:p>
        </p:txBody>
      </p:sp>
    </p:spTree>
    <p:extLst>
      <p:ext uri="{BB962C8B-B14F-4D97-AF65-F5344CB8AC3E}">
        <p14:creationId xmlns:p14="http://schemas.microsoft.com/office/powerpoint/2010/main" val="3159663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37</a:t>
            </a:fld>
            <a:endParaRPr lang="en-US"/>
          </a:p>
        </p:txBody>
      </p:sp>
    </p:spTree>
    <p:extLst>
      <p:ext uri="{BB962C8B-B14F-4D97-AF65-F5344CB8AC3E}">
        <p14:creationId xmlns:p14="http://schemas.microsoft.com/office/powerpoint/2010/main" val="3950906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Two similar questions ?</a:t>
            </a:r>
          </a:p>
          <a:p>
            <a:pPr lvl="2"/>
            <a:r>
              <a:rPr lang="en-US" sz="2000" dirty="0"/>
              <a:t>Do you think global warming is a major problem? Yes/No or DK</a:t>
            </a:r>
          </a:p>
          <a:p>
            <a:pPr lvl="2"/>
            <a:r>
              <a:rPr lang="en-US" sz="2000" dirty="0"/>
              <a:t>Do you think  climate change is a major problem? Yes/No or DK</a:t>
            </a:r>
          </a:p>
          <a:p>
            <a:pPr lvl="3"/>
            <a:endParaRPr lang="en-US" sz="2000" dirty="0"/>
          </a:p>
          <a:p>
            <a:pPr lvl="1"/>
            <a:r>
              <a:rPr lang="en-US" sz="2000" dirty="0"/>
              <a:t>Avoid leading questions</a:t>
            </a:r>
          </a:p>
          <a:p>
            <a:pPr lvl="1"/>
            <a:r>
              <a:rPr lang="en-US" sz="2000" dirty="0"/>
              <a:t>Recall process – time frame</a:t>
            </a:r>
          </a:p>
          <a:p>
            <a:pPr lvl="1"/>
            <a:r>
              <a:rPr lang="en-US" sz="2000" dirty="0"/>
              <a:t>	e.g. Did you recycle in the last week/last year?</a:t>
            </a:r>
          </a:p>
          <a:p>
            <a:pPr lvl="1"/>
            <a:r>
              <a:rPr lang="en-US" sz="2000" dirty="0"/>
              <a:t> 	</a:t>
            </a:r>
            <a:r>
              <a:rPr lang="en-US" sz="2000" dirty="0" err="1"/>
              <a:t>Lần</a:t>
            </a:r>
            <a:r>
              <a:rPr lang="en-US" sz="2000" dirty="0"/>
              <a:t> </a:t>
            </a:r>
            <a:r>
              <a:rPr lang="en-US" sz="2000" dirty="0" err="1"/>
              <a:t>gần</a:t>
            </a:r>
            <a:r>
              <a:rPr lang="en-US" sz="2000" dirty="0"/>
              <a:t> </a:t>
            </a:r>
            <a:r>
              <a:rPr lang="en-US" sz="2000" dirty="0" err="1"/>
              <a:t>nhất</a:t>
            </a:r>
            <a:r>
              <a:rPr lang="en-US" sz="2000" dirty="0"/>
              <a:t> </a:t>
            </a:r>
            <a:r>
              <a:rPr lang="en-US" sz="2000" dirty="0" err="1"/>
              <a:t>bạn</a:t>
            </a:r>
            <a:r>
              <a:rPr lang="en-US" sz="2000" dirty="0"/>
              <a:t> </a:t>
            </a:r>
            <a:r>
              <a:rPr lang="en-US" sz="2000" dirty="0" err="1"/>
              <a:t>bán</a:t>
            </a:r>
            <a:r>
              <a:rPr lang="en-US" sz="2000" dirty="0"/>
              <a:t> </a:t>
            </a:r>
            <a:r>
              <a:rPr lang="en-US" sz="2000" dirty="0" err="1"/>
              <a:t>đồng</a:t>
            </a:r>
            <a:r>
              <a:rPr lang="en-US" sz="2000" dirty="0"/>
              <a:t> </a:t>
            </a:r>
            <a:r>
              <a:rPr lang="en-US" sz="2000" dirty="0" err="1"/>
              <a:t>nát</a:t>
            </a:r>
            <a:r>
              <a:rPr lang="en-US" sz="2000" dirty="0"/>
              <a:t> </a:t>
            </a:r>
            <a:r>
              <a:rPr lang="en-US" sz="2000" dirty="0" err="1"/>
              <a:t>là</a:t>
            </a:r>
            <a:r>
              <a:rPr lang="en-US" sz="2000" dirty="0"/>
              <a:t> bao </a:t>
            </a:r>
            <a:r>
              <a:rPr lang="en-US" sz="2000" dirty="0" err="1"/>
              <a:t>giờ</a:t>
            </a:r>
            <a:r>
              <a:rPr lang="en-US" sz="2000" dirty="0"/>
              <a:t>?</a:t>
            </a:r>
          </a:p>
          <a:p>
            <a:pPr lvl="1"/>
            <a:endParaRPr lang="en-US" sz="2000" dirty="0"/>
          </a:p>
          <a:p>
            <a:pPr lvl="2"/>
            <a:endParaRPr lang="en-US" sz="2000" dirty="0"/>
          </a:p>
          <a:p>
            <a:pPr lvl="2"/>
            <a:endParaRPr lang="en-US" sz="2000" dirty="0"/>
          </a:p>
          <a:p>
            <a:pPr lvl="2"/>
            <a:endParaRPr lang="en-US" sz="2000" dirty="0"/>
          </a:p>
          <a:p>
            <a:pPr lvl="2"/>
            <a:endParaRPr lang="en-US" sz="2000" dirty="0"/>
          </a:p>
          <a:p>
            <a:pPr lvl="2"/>
            <a:endParaRPr lang="en-US" sz="2000"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38</a:t>
            </a:fld>
            <a:endParaRPr lang="en-US"/>
          </a:p>
        </p:txBody>
      </p:sp>
    </p:spTree>
    <p:extLst>
      <p:ext uri="{BB962C8B-B14F-4D97-AF65-F5344CB8AC3E}">
        <p14:creationId xmlns:p14="http://schemas.microsoft.com/office/powerpoint/2010/main" val="2982507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39</a:t>
            </a:fld>
            <a:endParaRPr lang="en-US"/>
          </a:p>
        </p:txBody>
      </p:sp>
    </p:spTree>
    <p:extLst>
      <p:ext uri="{BB962C8B-B14F-4D97-AF65-F5344CB8AC3E}">
        <p14:creationId xmlns:p14="http://schemas.microsoft.com/office/powerpoint/2010/main" val="876791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40</a:t>
            </a:fld>
            <a:endParaRPr lang="en-US"/>
          </a:p>
        </p:txBody>
      </p:sp>
    </p:spTree>
    <p:extLst>
      <p:ext uri="{BB962C8B-B14F-4D97-AF65-F5344CB8AC3E}">
        <p14:creationId xmlns:p14="http://schemas.microsoft.com/office/powerpoint/2010/main" val="1567975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42</a:t>
            </a:fld>
            <a:endParaRPr lang="en-US"/>
          </a:p>
        </p:txBody>
      </p:sp>
    </p:spTree>
    <p:extLst>
      <p:ext uri="{BB962C8B-B14F-4D97-AF65-F5344CB8AC3E}">
        <p14:creationId xmlns:p14="http://schemas.microsoft.com/office/powerpoint/2010/main" val="18278856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43</a:t>
            </a:fld>
            <a:endParaRPr lang="en-US"/>
          </a:p>
        </p:txBody>
      </p:sp>
    </p:spTree>
    <p:extLst>
      <p:ext uri="{BB962C8B-B14F-4D97-AF65-F5344CB8AC3E}">
        <p14:creationId xmlns:p14="http://schemas.microsoft.com/office/powerpoint/2010/main" val="4217303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44</a:t>
            </a:fld>
            <a:endParaRPr lang="en-US"/>
          </a:p>
        </p:txBody>
      </p:sp>
    </p:spTree>
    <p:extLst>
      <p:ext uri="{BB962C8B-B14F-4D97-AF65-F5344CB8AC3E}">
        <p14:creationId xmlns:p14="http://schemas.microsoft.com/office/powerpoint/2010/main" val="1987847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47</a:t>
            </a:fld>
            <a:endParaRPr lang="en-US"/>
          </a:p>
        </p:txBody>
      </p:sp>
    </p:spTree>
    <p:extLst>
      <p:ext uri="{BB962C8B-B14F-4D97-AF65-F5344CB8AC3E}">
        <p14:creationId xmlns:p14="http://schemas.microsoft.com/office/powerpoint/2010/main" val="3592163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a:t>
            </a:fld>
            <a:endParaRPr lang="en-US"/>
          </a:p>
        </p:txBody>
      </p:sp>
    </p:spTree>
    <p:extLst>
      <p:ext uri="{BB962C8B-B14F-4D97-AF65-F5344CB8AC3E}">
        <p14:creationId xmlns:p14="http://schemas.microsoft.com/office/powerpoint/2010/main" val="4197861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Có</a:t>
            </a:r>
            <a:r>
              <a:rPr lang="en-US" dirty="0"/>
              <a:t> ai </a:t>
            </a:r>
            <a:r>
              <a:rPr lang="en-US" dirty="0" err="1"/>
              <a:t>biết</a:t>
            </a:r>
            <a:r>
              <a:rPr lang="en-US" dirty="0"/>
              <a:t> </a:t>
            </a:r>
            <a:r>
              <a:rPr lang="en-US" dirty="0" err="1"/>
              <a:t>khái</a:t>
            </a:r>
            <a:r>
              <a:rPr lang="en-US" dirty="0"/>
              <a:t> </a:t>
            </a:r>
            <a:r>
              <a:rPr lang="en-US" dirty="0" err="1"/>
              <a:t>niệm</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và</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tắc</a:t>
            </a:r>
            <a:r>
              <a:rPr lang="en-US" dirty="0"/>
              <a:t>?</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53</a:t>
            </a:fld>
            <a:endParaRPr lang="en-US"/>
          </a:p>
        </p:txBody>
      </p:sp>
    </p:spTree>
    <p:extLst>
      <p:ext uri="{BB962C8B-B14F-4D97-AF65-F5344CB8AC3E}">
        <p14:creationId xmlns:p14="http://schemas.microsoft.com/office/powerpoint/2010/main" val="1057314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40C28"/>
                </a:solidFill>
                <a:effectLst/>
                <a:latin typeface="Google Sans"/>
              </a:rPr>
              <a:t>Phương</a:t>
            </a:r>
            <a:r>
              <a:rPr lang="en-US" b="0" i="0" dirty="0">
                <a:solidFill>
                  <a:srgbClr val="040C28"/>
                </a:solidFill>
                <a:effectLst/>
                <a:latin typeface="Google Sans"/>
              </a:rPr>
              <a:t> </a:t>
            </a:r>
            <a:r>
              <a:rPr lang="en-US" b="0" i="0" dirty="0" err="1">
                <a:solidFill>
                  <a:srgbClr val="040C28"/>
                </a:solidFill>
                <a:effectLst/>
                <a:latin typeface="Google Sans"/>
              </a:rPr>
              <a:t>sai</a:t>
            </a:r>
            <a:r>
              <a:rPr lang="en-US" b="0" i="0" dirty="0">
                <a:solidFill>
                  <a:srgbClr val="040C28"/>
                </a:solidFill>
                <a:effectLst/>
                <a:latin typeface="Google Sans"/>
              </a:rPr>
              <a:t> </a:t>
            </a:r>
            <a:r>
              <a:rPr lang="vi-VN" b="0" i="0" dirty="0">
                <a:solidFill>
                  <a:srgbClr val="040C28"/>
                </a:solidFill>
                <a:effectLst/>
                <a:latin typeface="Google Sans"/>
              </a:rPr>
              <a:t>là một thước đo sự phân tán thống kê của biến đó, được tính bằng giá trị trung bình của các bình phương của chênh lệch giữa giá trị cụ thể và giá trị trung bình</a:t>
            </a:r>
            <a:r>
              <a:rPr lang="en-US" b="0" i="0" dirty="0">
                <a:solidFill>
                  <a:srgbClr val="040C28"/>
                </a:solidFill>
                <a:effectLst/>
                <a:latin typeface="Google Sans"/>
              </a:rPr>
              <a:t>.</a:t>
            </a:r>
          </a:p>
          <a:p>
            <a:endParaRPr lang="en-US" b="0" i="0" dirty="0">
              <a:solidFill>
                <a:srgbClr val="040C28"/>
              </a:solidFill>
              <a:effectLst/>
              <a:latin typeface="Google Sans"/>
            </a:endParaRPr>
          </a:p>
          <a:p>
            <a:r>
              <a:rPr lang="vi-VN" b="0" i="0" dirty="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54</a:t>
            </a:fld>
            <a:endParaRPr lang="en-US"/>
          </a:p>
        </p:txBody>
      </p:sp>
    </p:spTree>
    <p:extLst>
      <p:ext uri="{BB962C8B-B14F-4D97-AF65-F5344CB8AC3E}">
        <p14:creationId xmlns:p14="http://schemas.microsoft.com/office/powerpoint/2010/main" val="1075580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40C28"/>
                </a:solidFill>
                <a:effectLst/>
                <a:latin typeface="Google Sans"/>
              </a:rPr>
              <a:t>Phương</a:t>
            </a:r>
            <a:r>
              <a:rPr lang="en-US" b="0" i="0" dirty="0">
                <a:solidFill>
                  <a:srgbClr val="040C28"/>
                </a:solidFill>
                <a:effectLst/>
                <a:latin typeface="Google Sans"/>
              </a:rPr>
              <a:t> </a:t>
            </a:r>
            <a:r>
              <a:rPr lang="en-US" b="0" i="0" dirty="0" err="1">
                <a:solidFill>
                  <a:srgbClr val="040C28"/>
                </a:solidFill>
                <a:effectLst/>
                <a:latin typeface="Google Sans"/>
              </a:rPr>
              <a:t>sai</a:t>
            </a:r>
            <a:r>
              <a:rPr lang="en-US" b="0" i="0" dirty="0">
                <a:solidFill>
                  <a:srgbClr val="040C28"/>
                </a:solidFill>
                <a:effectLst/>
                <a:latin typeface="Google Sans"/>
              </a:rPr>
              <a:t> </a:t>
            </a:r>
            <a:r>
              <a:rPr lang="vi-VN" b="0" i="0" dirty="0">
                <a:solidFill>
                  <a:srgbClr val="040C28"/>
                </a:solidFill>
                <a:effectLst/>
                <a:latin typeface="Google Sans"/>
              </a:rPr>
              <a:t>là một thước đo sự phân tán thống kê của biến đó, được tính bằng giá trị trung bình của các bình phương của chênh lệch giữa giá trị cụ thể và giá trị trung bình</a:t>
            </a:r>
            <a:r>
              <a:rPr lang="en-US" b="0" i="0" dirty="0">
                <a:solidFill>
                  <a:srgbClr val="040C28"/>
                </a:solidFill>
                <a:effectLst/>
                <a:latin typeface="Google Sans"/>
              </a:rPr>
              <a:t>.</a:t>
            </a:r>
          </a:p>
          <a:p>
            <a:endParaRPr lang="en-US" b="0" i="0" dirty="0">
              <a:solidFill>
                <a:srgbClr val="040C28"/>
              </a:solidFill>
              <a:effectLst/>
              <a:latin typeface="Google Sans"/>
            </a:endParaRPr>
          </a:p>
          <a:p>
            <a:r>
              <a:rPr lang="vi-VN" b="0" i="0" dirty="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55</a:t>
            </a:fld>
            <a:endParaRPr lang="en-US"/>
          </a:p>
        </p:txBody>
      </p:sp>
    </p:spTree>
    <p:extLst>
      <p:ext uri="{BB962C8B-B14F-4D97-AF65-F5344CB8AC3E}">
        <p14:creationId xmlns:p14="http://schemas.microsoft.com/office/powerpoint/2010/main" val="2380760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40C28"/>
                </a:solidFill>
                <a:effectLst/>
                <a:latin typeface="Google Sans"/>
              </a:rPr>
              <a:t>Phương</a:t>
            </a:r>
            <a:r>
              <a:rPr lang="en-US" b="0" i="0" dirty="0">
                <a:solidFill>
                  <a:srgbClr val="040C28"/>
                </a:solidFill>
                <a:effectLst/>
                <a:latin typeface="Google Sans"/>
              </a:rPr>
              <a:t> </a:t>
            </a:r>
            <a:r>
              <a:rPr lang="en-US" b="0" i="0" dirty="0" err="1">
                <a:solidFill>
                  <a:srgbClr val="040C28"/>
                </a:solidFill>
                <a:effectLst/>
                <a:latin typeface="Google Sans"/>
              </a:rPr>
              <a:t>sai</a:t>
            </a:r>
            <a:r>
              <a:rPr lang="en-US" b="0" i="0" dirty="0">
                <a:solidFill>
                  <a:srgbClr val="040C28"/>
                </a:solidFill>
                <a:effectLst/>
                <a:latin typeface="Google Sans"/>
              </a:rPr>
              <a:t> </a:t>
            </a:r>
            <a:r>
              <a:rPr lang="vi-VN" b="0" i="0" dirty="0">
                <a:solidFill>
                  <a:srgbClr val="040C28"/>
                </a:solidFill>
                <a:effectLst/>
                <a:latin typeface="Google Sans"/>
              </a:rPr>
              <a:t>là một thước đo sự phân tán thống kê của biến đó, được tính bằng giá trị trung bình của các bình phương của chênh lệch giữa giá trị cụ thể và giá trị trung bình</a:t>
            </a:r>
            <a:r>
              <a:rPr lang="en-US" b="0" i="0" dirty="0">
                <a:solidFill>
                  <a:srgbClr val="040C28"/>
                </a:solidFill>
                <a:effectLst/>
                <a:latin typeface="Google Sans"/>
              </a:rPr>
              <a:t>.</a:t>
            </a:r>
          </a:p>
          <a:p>
            <a:endParaRPr lang="en-US" b="0" i="0" dirty="0">
              <a:solidFill>
                <a:srgbClr val="040C28"/>
              </a:solidFill>
              <a:effectLst/>
              <a:latin typeface="Google Sans"/>
            </a:endParaRPr>
          </a:p>
          <a:p>
            <a:r>
              <a:rPr lang="vi-VN" b="0" i="0" dirty="0">
                <a:solidFill>
                  <a:srgbClr val="333333"/>
                </a:solidFill>
                <a:effectLst/>
                <a:highlight>
                  <a:srgbClr val="FFFFFF"/>
                </a:highlight>
                <a:latin typeface="Helvetica Neue"/>
              </a:rPr>
              <a:t>độ lệch chuẩn là thước đo độ phân tán của một tập hợp các giá trị so với giá trị trung bình của chúng</a:t>
            </a:r>
            <a:endParaRPr lang="en-US" b="0" i="0" dirty="0">
              <a:solidFill>
                <a:srgbClr val="333333"/>
              </a:solidFill>
              <a:effectLst/>
              <a:highlight>
                <a:srgbClr val="FFFFFF"/>
              </a:highlight>
              <a:latin typeface="Helvetica Neue"/>
            </a:endParaRPr>
          </a:p>
          <a:p>
            <a:endParaRPr lang="en-US" b="0" i="0" dirty="0">
              <a:solidFill>
                <a:srgbClr val="333333"/>
              </a:solidFill>
              <a:effectLst/>
              <a:highlight>
                <a:srgbClr val="FFFFFF"/>
              </a:highlight>
              <a:latin typeface="Helvetica Neue"/>
            </a:endParaRPr>
          </a:p>
          <a:p>
            <a:r>
              <a:rPr lang="en-US" b="0" i="0" dirty="0">
                <a:solidFill>
                  <a:srgbClr val="333333"/>
                </a:solidFill>
                <a:effectLst/>
                <a:highlight>
                  <a:srgbClr val="FFFFFF"/>
                </a:highlight>
                <a:latin typeface="Helvetica Neue"/>
              </a:rPr>
              <a:t>1666</a:t>
            </a:r>
          </a:p>
          <a:p>
            <a:r>
              <a:rPr lang="en-US" b="0" i="0" dirty="0">
                <a:solidFill>
                  <a:srgbClr val="333333"/>
                </a:solidFill>
                <a:effectLst/>
                <a:highlight>
                  <a:srgbClr val="FFFFFF"/>
                </a:highlight>
                <a:latin typeface="Helvetica Neue"/>
              </a:rPr>
              <a:t>~ 416</a:t>
            </a:r>
          </a:p>
          <a:p>
            <a:r>
              <a:rPr lang="en-US" b="0" i="0" dirty="0">
                <a:solidFill>
                  <a:srgbClr val="333333"/>
                </a:solidFill>
                <a:effectLst/>
                <a:highlight>
                  <a:srgbClr val="FFFFFF"/>
                </a:highlight>
                <a:latin typeface="Helvetica Neue"/>
              </a:rPr>
              <a:t>~ 832</a:t>
            </a:r>
          </a:p>
          <a:p>
            <a:r>
              <a:rPr lang="en-US" b="0" i="0" dirty="0">
                <a:solidFill>
                  <a:srgbClr val="333333"/>
                </a:solidFill>
                <a:effectLst/>
                <a:highlight>
                  <a:srgbClr val="FFFFFF"/>
                </a:highlight>
                <a:latin typeface="Helvetica Neue"/>
              </a:rPr>
              <a:t>~ 1248</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56</a:t>
            </a:fld>
            <a:endParaRPr lang="en-US"/>
          </a:p>
        </p:txBody>
      </p:sp>
    </p:spTree>
    <p:extLst>
      <p:ext uri="{BB962C8B-B14F-4D97-AF65-F5344CB8AC3E}">
        <p14:creationId xmlns:p14="http://schemas.microsoft.com/office/powerpoint/2010/main" val="3696246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57</a:t>
            </a:fld>
            <a:endParaRPr lang="en-US"/>
          </a:p>
        </p:txBody>
      </p:sp>
    </p:spTree>
    <p:extLst>
      <p:ext uri="{BB962C8B-B14F-4D97-AF65-F5344CB8AC3E}">
        <p14:creationId xmlns:p14="http://schemas.microsoft.com/office/powerpoint/2010/main" val="13258042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58</a:t>
            </a:fld>
            <a:endParaRPr lang="en-US"/>
          </a:p>
        </p:txBody>
      </p:sp>
    </p:spTree>
    <p:extLst>
      <p:ext uri="{BB962C8B-B14F-4D97-AF65-F5344CB8AC3E}">
        <p14:creationId xmlns:p14="http://schemas.microsoft.com/office/powerpoint/2010/main" val="3954908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59</a:t>
            </a:fld>
            <a:endParaRPr lang="en-US"/>
          </a:p>
        </p:txBody>
      </p:sp>
    </p:spTree>
    <p:extLst>
      <p:ext uri="{BB962C8B-B14F-4D97-AF65-F5344CB8AC3E}">
        <p14:creationId xmlns:p14="http://schemas.microsoft.com/office/powerpoint/2010/main" val="28987908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60</a:t>
            </a:fld>
            <a:endParaRPr lang="en-US"/>
          </a:p>
        </p:txBody>
      </p:sp>
    </p:spTree>
    <p:extLst>
      <p:ext uri="{BB962C8B-B14F-4D97-AF65-F5344CB8AC3E}">
        <p14:creationId xmlns:p14="http://schemas.microsoft.com/office/powerpoint/2010/main" val="1880848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61</a:t>
            </a:fld>
            <a:endParaRPr lang="en-US"/>
          </a:p>
        </p:txBody>
      </p:sp>
    </p:spTree>
    <p:extLst>
      <p:ext uri="{BB962C8B-B14F-4D97-AF65-F5344CB8AC3E}">
        <p14:creationId xmlns:p14="http://schemas.microsoft.com/office/powerpoint/2010/main" val="628049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62</a:t>
            </a:fld>
            <a:endParaRPr lang="en-US"/>
          </a:p>
        </p:txBody>
      </p:sp>
    </p:spTree>
    <p:extLst>
      <p:ext uri="{BB962C8B-B14F-4D97-AF65-F5344CB8AC3E}">
        <p14:creationId xmlns:p14="http://schemas.microsoft.com/office/powerpoint/2010/main" val="1380159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a:t>
            </a:fld>
            <a:endParaRPr lang="en-US"/>
          </a:p>
        </p:txBody>
      </p:sp>
    </p:spTree>
    <p:extLst>
      <p:ext uri="{BB962C8B-B14F-4D97-AF65-F5344CB8AC3E}">
        <p14:creationId xmlns:p14="http://schemas.microsoft.com/office/powerpoint/2010/main" val="2132019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come back to this and explain t-test</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63</a:t>
            </a:fld>
            <a:endParaRPr lang="en-US"/>
          </a:p>
        </p:txBody>
      </p:sp>
    </p:spTree>
    <p:extLst>
      <p:ext uri="{BB962C8B-B14F-4D97-AF65-F5344CB8AC3E}">
        <p14:creationId xmlns:p14="http://schemas.microsoft.com/office/powerpoint/2010/main" val="33224920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comeback to this and explain regression</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64</a:t>
            </a:fld>
            <a:endParaRPr lang="en-US"/>
          </a:p>
        </p:txBody>
      </p:sp>
    </p:spTree>
    <p:extLst>
      <p:ext uri="{BB962C8B-B14F-4D97-AF65-F5344CB8AC3E}">
        <p14:creationId xmlns:p14="http://schemas.microsoft.com/office/powerpoint/2010/main" val="607001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comeback to this and explain x2 test</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65</a:t>
            </a:fld>
            <a:endParaRPr lang="en-US"/>
          </a:p>
        </p:txBody>
      </p:sp>
    </p:spTree>
    <p:extLst>
      <p:ext uri="{BB962C8B-B14F-4D97-AF65-F5344CB8AC3E}">
        <p14:creationId xmlns:p14="http://schemas.microsoft.com/office/powerpoint/2010/main" val="116883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66</a:t>
            </a:fld>
            <a:endParaRPr lang="en-US"/>
          </a:p>
        </p:txBody>
      </p:sp>
    </p:spTree>
    <p:extLst>
      <p:ext uri="{BB962C8B-B14F-4D97-AF65-F5344CB8AC3E}">
        <p14:creationId xmlns:p14="http://schemas.microsoft.com/office/powerpoint/2010/main" val="927705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Column I Question 1 In my opinion, it is important to protect the environment. </a:t>
            </a:r>
          </a:p>
          <a:p>
            <a:r>
              <a:rPr lang="en-US"/>
              <a:t>Column J Question 2 I actively practice environmental sustainability at home (e.g., energy conservation, recycling)</a:t>
            </a:r>
          </a:p>
        </p:txBody>
      </p:sp>
      <p:sp>
        <p:nvSpPr>
          <p:cNvPr id="4" name="Slide Number Placeholder 3"/>
          <p:cNvSpPr>
            <a:spLocks noGrp="1"/>
          </p:cNvSpPr>
          <p:nvPr>
            <p:ph type="sldNum" sz="quarter" idx="5"/>
          </p:nvPr>
        </p:nvSpPr>
        <p:spPr/>
        <p:txBody>
          <a:bodyPr/>
          <a:lstStyle/>
          <a:p>
            <a:fld id="{CF08615E-3FFA-4DD5-9BEB-02FD9A05DF76}" type="slidenum">
              <a:rPr lang="en-US" smtClean="0"/>
              <a:t>67</a:t>
            </a:fld>
            <a:endParaRPr lang="en-US"/>
          </a:p>
        </p:txBody>
      </p:sp>
    </p:spTree>
    <p:extLst>
      <p:ext uri="{BB962C8B-B14F-4D97-AF65-F5344CB8AC3E}">
        <p14:creationId xmlns:p14="http://schemas.microsoft.com/office/powerpoint/2010/main" val="21263001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68</a:t>
            </a:fld>
            <a:endParaRPr lang="en-US"/>
          </a:p>
        </p:txBody>
      </p:sp>
    </p:spTree>
    <p:extLst>
      <p:ext uri="{BB962C8B-B14F-4D97-AF65-F5344CB8AC3E}">
        <p14:creationId xmlns:p14="http://schemas.microsoft.com/office/powerpoint/2010/main" val="1531013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78</a:t>
            </a:fld>
            <a:endParaRPr lang="en-US"/>
          </a:p>
        </p:txBody>
      </p:sp>
    </p:spTree>
    <p:extLst>
      <p:ext uri="{BB962C8B-B14F-4D97-AF65-F5344CB8AC3E}">
        <p14:creationId xmlns:p14="http://schemas.microsoft.com/office/powerpoint/2010/main" val="37797350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79</a:t>
            </a:fld>
            <a:endParaRPr lang="en-US"/>
          </a:p>
        </p:txBody>
      </p:sp>
    </p:spTree>
    <p:extLst>
      <p:ext uri="{BB962C8B-B14F-4D97-AF65-F5344CB8AC3E}">
        <p14:creationId xmlns:p14="http://schemas.microsoft.com/office/powerpoint/2010/main" val="1355751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80</a:t>
            </a:fld>
            <a:endParaRPr lang="en-US"/>
          </a:p>
        </p:txBody>
      </p:sp>
    </p:spTree>
    <p:extLst>
      <p:ext uri="{BB962C8B-B14F-4D97-AF65-F5344CB8AC3E}">
        <p14:creationId xmlns:p14="http://schemas.microsoft.com/office/powerpoint/2010/main" val="2314775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81</a:t>
            </a:fld>
            <a:endParaRPr lang="en-US"/>
          </a:p>
        </p:txBody>
      </p:sp>
    </p:spTree>
    <p:extLst>
      <p:ext uri="{BB962C8B-B14F-4D97-AF65-F5344CB8AC3E}">
        <p14:creationId xmlns:p14="http://schemas.microsoft.com/office/powerpoint/2010/main" val="41623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Science</a:t>
            </a:r>
            <a:r>
              <a:rPr lang="en-US" b="0" i="0" dirty="0">
                <a:effectLst/>
                <a:highlight>
                  <a:srgbClr val="F3F3F3"/>
                </a:highlight>
                <a:latin typeface="SegoeUIVariable"/>
              </a:rPr>
              <a:t>: Refers to a systematic process of inquiry and investigation.</a:t>
            </a:r>
          </a:p>
          <a:p>
            <a:pPr algn="l">
              <a:buFont typeface="+mj-lt"/>
              <a:buAutoNum type="arabicPeriod"/>
            </a:pPr>
            <a:r>
              <a:rPr lang="en-US" b="1" i="0" dirty="0">
                <a:effectLst/>
                <a:highlight>
                  <a:srgbClr val="F3F3F3"/>
                </a:highlight>
                <a:latin typeface="SegoeUIVariable"/>
              </a:rPr>
              <a:t>Rigorous</a:t>
            </a:r>
            <a:r>
              <a:rPr lang="en-US" b="0" i="0" dirty="0">
                <a:effectLst/>
                <a:highlight>
                  <a:srgbClr val="F3F3F3"/>
                </a:highlight>
                <a:latin typeface="SegoeUIVariable"/>
              </a:rPr>
              <a:t>: Implies strict adherence to rules, precision, and accuracy.</a:t>
            </a:r>
          </a:p>
          <a:p>
            <a:pPr algn="l">
              <a:buFont typeface="+mj-lt"/>
              <a:buAutoNum type="arabicPeriod"/>
            </a:pPr>
            <a:r>
              <a:rPr lang="en-US" b="1" i="0" dirty="0">
                <a:effectLst/>
                <a:highlight>
                  <a:srgbClr val="F3F3F3"/>
                </a:highlight>
                <a:latin typeface="SegoeUIVariable"/>
              </a:rPr>
              <a:t>Endeavor</a:t>
            </a:r>
            <a:r>
              <a:rPr lang="en-US" b="0" i="0" dirty="0">
                <a:effectLst/>
                <a:highlight>
                  <a:srgbClr val="F3F3F3"/>
                </a:highlight>
                <a:latin typeface="SegoeUIVariable"/>
              </a:rPr>
              <a:t>: Signifies sincere effort and determination.</a:t>
            </a: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8</a:t>
            </a:fld>
            <a:endParaRPr lang="en-US"/>
          </a:p>
        </p:txBody>
      </p:sp>
    </p:spTree>
    <p:extLst>
      <p:ext uri="{BB962C8B-B14F-4D97-AF65-F5344CB8AC3E}">
        <p14:creationId xmlns:p14="http://schemas.microsoft.com/office/powerpoint/2010/main" val="3765690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82</a:t>
            </a:fld>
            <a:endParaRPr lang="en-US"/>
          </a:p>
        </p:txBody>
      </p:sp>
    </p:spTree>
    <p:extLst>
      <p:ext uri="{BB962C8B-B14F-4D97-AF65-F5344CB8AC3E}">
        <p14:creationId xmlns:p14="http://schemas.microsoft.com/office/powerpoint/2010/main" val="1781118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83</a:t>
            </a:fld>
            <a:endParaRPr lang="en-US"/>
          </a:p>
        </p:txBody>
      </p:sp>
    </p:spTree>
    <p:extLst>
      <p:ext uri="{BB962C8B-B14F-4D97-AF65-F5344CB8AC3E}">
        <p14:creationId xmlns:p14="http://schemas.microsoft.com/office/powerpoint/2010/main" val="161063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84</a:t>
            </a:fld>
            <a:endParaRPr lang="en-US"/>
          </a:p>
        </p:txBody>
      </p:sp>
    </p:spTree>
    <p:extLst>
      <p:ext uri="{BB962C8B-B14F-4D97-AF65-F5344CB8AC3E}">
        <p14:creationId xmlns:p14="http://schemas.microsoft.com/office/powerpoint/2010/main" val="26868213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Suy</a:t>
            </a:r>
            <a:r>
              <a:rPr lang="en-US" dirty="0"/>
              <a:t> </a:t>
            </a:r>
            <a:r>
              <a:rPr lang="en-US" dirty="0" err="1"/>
              <a:t>nghĩ</a:t>
            </a:r>
            <a:r>
              <a:rPr lang="en-US" dirty="0"/>
              <a:t> them </a:t>
            </a:r>
            <a:r>
              <a:rPr lang="en-US" dirty="0" err="1"/>
              <a:t>xem</a:t>
            </a:r>
            <a:r>
              <a:rPr lang="en-US" dirty="0"/>
              <a:t> </a:t>
            </a:r>
            <a:r>
              <a:rPr lang="en-US" dirty="0" err="1"/>
              <a:t>làm</a:t>
            </a:r>
            <a:r>
              <a:rPr lang="en-US" dirty="0"/>
              <a:t> </a:t>
            </a:r>
            <a:r>
              <a:rPr lang="en-US" dirty="0" err="1"/>
              <a:t>sao</a:t>
            </a:r>
            <a:r>
              <a:rPr lang="en-US" dirty="0"/>
              <a:t> </a:t>
            </a:r>
            <a:r>
              <a:rPr lang="en-US" dirty="0" err="1"/>
              <a:t>giảng</a:t>
            </a:r>
            <a:r>
              <a:rPr lang="en-US" dirty="0"/>
              <a:t> slide </a:t>
            </a:r>
            <a:r>
              <a:rPr lang="en-US" dirty="0" err="1"/>
              <a:t>này</a:t>
            </a:r>
            <a:r>
              <a:rPr lang="en-US" dirty="0"/>
              <a:t> </a:t>
            </a:r>
            <a:r>
              <a:rPr lang="en-US" dirty="0" err="1"/>
              <a:t>dễ</a:t>
            </a:r>
            <a:r>
              <a:rPr lang="en-US" dirty="0"/>
              <a:t> </a:t>
            </a:r>
            <a:r>
              <a:rPr lang="en-US" dirty="0" err="1"/>
              <a:t>hơn</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gì</a:t>
            </a:r>
            <a:r>
              <a:rPr lang="en-US" dirty="0"/>
              <a:t>. </a:t>
            </a:r>
            <a:r>
              <a:rPr lang="en-US" dirty="0" err="1"/>
              <a:t>Phần</a:t>
            </a:r>
            <a:r>
              <a:rPr lang="en-US" dirty="0"/>
              <a:t> ko </a:t>
            </a:r>
            <a:r>
              <a:rPr lang="en-US" dirty="0" err="1"/>
              <a:t>tập</a:t>
            </a:r>
            <a:r>
              <a:rPr lang="en-US" dirty="0"/>
              <a:t> </a:t>
            </a:r>
            <a:r>
              <a:rPr lang="en-US" dirty="0" err="1"/>
              <a:t>trung</a:t>
            </a:r>
            <a:r>
              <a:rPr lang="en-US" dirty="0"/>
              <a:t> </a:t>
            </a:r>
            <a:r>
              <a:rPr lang="en-US" dirty="0" err="1"/>
              <a:t>vào</a:t>
            </a:r>
            <a:r>
              <a:rPr lang="en-US" dirty="0"/>
              <a:t> </a:t>
            </a:r>
            <a:r>
              <a:rPr lang="en-US" dirty="0" err="1"/>
              <a:t>có</a:t>
            </a:r>
            <a:r>
              <a:rPr lang="en-US" dirty="0"/>
              <a:t> </a:t>
            </a:r>
            <a:r>
              <a:rPr lang="en-US" dirty="0" err="1"/>
              <a:t>cần</a:t>
            </a:r>
            <a:r>
              <a:rPr lang="en-US" dirty="0"/>
              <a:t> </a:t>
            </a:r>
            <a:r>
              <a:rPr lang="en-US" dirty="0" err="1"/>
              <a:t>phải</a:t>
            </a:r>
            <a:r>
              <a:rPr lang="en-US" dirty="0"/>
              <a:t> </a:t>
            </a:r>
            <a:r>
              <a:rPr lang="en-US" dirty="0" err="1"/>
              <a:t>nói</a:t>
            </a:r>
            <a:r>
              <a:rPr lang="en-US" dirty="0"/>
              <a:t> </a:t>
            </a:r>
            <a:r>
              <a:rPr lang="en-US" dirty="0" err="1"/>
              <a:t>đến</a:t>
            </a:r>
            <a:r>
              <a:rPr lang="en-US" dirty="0"/>
              <a:t> hay </a:t>
            </a:r>
            <a:r>
              <a:rPr lang="en-US" dirty="0" err="1"/>
              <a:t>để</a:t>
            </a:r>
            <a:r>
              <a:rPr lang="en-US" dirty="0"/>
              <a:t> </a:t>
            </a:r>
            <a:r>
              <a:rPr lang="en-US" dirty="0" err="1"/>
              <a:t>lại</a:t>
            </a:r>
            <a:r>
              <a:rPr lang="en-US" dirty="0"/>
              <a:t> </a:t>
            </a:r>
            <a:r>
              <a:rPr lang="en-US" dirty="0" err="1"/>
              <a:t>không</a:t>
            </a:r>
            <a:r>
              <a:rPr lang="en-US" dirty="0"/>
              <a:t>, </a:t>
            </a:r>
            <a:r>
              <a:rPr lang="en-US" dirty="0" err="1"/>
              <a:t>xét</a:t>
            </a:r>
            <a:r>
              <a:rPr lang="en-US" dirty="0"/>
              <a:t> </a:t>
            </a:r>
            <a:r>
              <a:rPr lang="en-US" dirty="0" err="1"/>
              <a:t>cho</a:t>
            </a:r>
            <a:r>
              <a:rPr lang="en-US" dirty="0"/>
              <a:t> </a:t>
            </a:r>
            <a:r>
              <a:rPr lang="en-US" dirty="0" err="1"/>
              <a:t>cùng</a:t>
            </a:r>
            <a:r>
              <a:rPr lang="en-US" dirty="0"/>
              <a:t> </a:t>
            </a:r>
            <a:r>
              <a:rPr lang="en-US" dirty="0" err="1"/>
              <a:t>thì</a:t>
            </a:r>
            <a:r>
              <a:rPr lang="en-US" dirty="0"/>
              <a:t> regression </a:t>
            </a:r>
            <a:r>
              <a:rPr lang="en-US" dirty="0" err="1"/>
              <a:t>còn</a:t>
            </a:r>
            <a:r>
              <a:rPr lang="en-US" dirty="0"/>
              <a:t> </a:t>
            </a:r>
            <a:r>
              <a:rPr lang="en-US" dirty="0" err="1"/>
              <a:t>rất</a:t>
            </a:r>
            <a:r>
              <a:rPr lang="en-US" dirty="0"/>
              <a:t> </a:t>
            </a:r>
            <a:r>
              <a:rPr lang="en-US" dirty="0" err="1"/>
              <a:t>nhiều</a:t>
            </a:r>
            <a:r>
              <a:rPr lang="en-US" dirty="0"/>
              <a:t> </a:t>
            </a:r>
            <a:r>
              <a:rPr lang="en-US" dirty="0" err="1"/>
              <a:t>thứ</a:t>
            </a:r>
            <a:r>
              <a:rPr lang="en-US" dirty="0"/>
              <a:t> </a:t>
            </a:r>
            <a:r>
              <a:rPr lang="en-US" dirty="0" err="1"/>
              <a:t>để</a:t>
            </a:r>
            <a:r>
              <a:rPr lang="en-US" dirty="0"/>
              <a:t> </a:t>
            </a:r>
            <a:r>
              <a:rPr lang="en-US" dirty="0" err="1"/>
              <a:t>nói</a:t>
            </a:r>
            <a:r>
              <a:rPr lang="en-US" dirty="0"/>
              <a:t> </a:t>
            </a:r>
            <a:r>
              <a:rPr lang="en-US" dirty="0" err="1"/>
              <a:t>đến</a:t>
            </a:r>
            <a:r>
              <a:rPr lang="en-US" dirty="0"/>
              <a:t>, </a:t>
            </a:r>
            <a:r>
              <a:rPr lang="en-US" dirty="0" err="1"/>
              <a:t>có</a:t>
            </a:r>
            <a:r>
              <a:rPr lang="en-US" dirty="0"/>
              <a:t> </a:t>
            </a:r>
            <a:r>
              <a:rPr lang="en-US" dirty="0" err="1"/>
              <a:t>cần</a:t>
            </a:r>
            <a:r>
              <a:rPr lang="en-US" dirty="0"/>
              <a:t> </a:t>
            </a:r>
            <a:r>
              <a:rPr lang="en-US" dirty="0" err="1"/>
              <a:t>phải</a:t>
            </a:r>
            <a:r>
              <a:rPr lang="en-US" dirty="0"/>
              <a:t> </a:t>
            </a:r>
            <a:r>
              <a:rPr lang="en-US" dirty="0" err="1"/>
              <a:t>nói</a:t>
            </a:r>
            <a:r>
              <a:rPr lang="en-US" dirty="0"/>
              <a:t> </a:t>
            </a:r>
            <a:r>
              <a:rPr lang="en-US" dirty="0" err="1"/>
              <a:t>tất</a:t>
            </a:r>
            <a:r>
              <a:rPr lang="en-US" dirty="0"/>
              <a:t> </a:t>
            </a:r>
            <a:r>
              <a:rPr lang="en-US" dirty="0" err="1"/>
              <a:t>cả</a:t>
            </a:r>
            <a:r>
              <a:rPr lang="en-US" dirty="0"/>
              <a:t> </a:t>
            </a:r>
            <a:r>
              <a:rPr lang="en-US" dirty="0" err="1"/>
              <a:t>không</a:t>
            </a:r>
            <a:r>
              <a:rPr lang="en-US" dirty="0"/>
              <a:t>?</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86</a:t>
            </a:fld>
            <a:endParaRPr lang="en-US"/>
          </a:p>
        </p:txBody>
      </p:sp>
    </p:spTree>
    <p:extLst>
      <p:ext uri="{BB962C8B-B14F-4D97-AF65-F5344CB8AC3E}">
        <p14:creationId xmlns:p14="http://schemas.microsoft.com/office/powerpoint/2010/main" val="12518046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a:t>
            </a:r>
            <a:r>
              <a:rPr lang="en-US" dirty="0" err="1"/>
              <a:t>này</a:t>
            </a:r>
            <a:r>
              <a:rPr lang="en-US" dirty="0"/>
              <a:t> </a:t>
            </a:r>
            <a:r>
              <a:rPr lang="en-US" dirty="0" err="1"/>
              <a:t>vẫn</a:t>
            </a:r>
            <a:r>
              <a:rPr lang="en-US" dirty="0"/>
              <a:t> </a:t>
            </a:r>
            <a:r>
              <a:rPr lang="en-US" dirty="0" err="1"/>
              <a:t>khá</a:t>
            </a:r>
            <a:r>
              <a:rPr lang="en-US" dirty="0"/>
              <a:t> </a:t>
            </a:r>
            <a:r>
              <a:rPr lang="en-US" dirty="0" err="1"/>
              <a:t>chật</a:t>
            </a:r>
            <a:r>
              <a:rPr lang="en-US" dirty="0"/>
              <a:t> </a:t>
            </a:r>
            <a:r>
              <a:rPr lang="en-US" dirty="0" err="1"/>
              <a:t>vật</a:t>
            </a:r>
            <a:r>
              <a:rPr lang="en-US" dirty="0"/>
              <a:t> </a:t>
            </a:r>
            <a:r>
              <a:rPr lang="en-US" dirty="0" err="1"/>
              <a:t>để</a:t>
            </a:r>
            <a:r>
              <a:rPr lang="en-US" dirty="0"/>
              <a:t> </a:t>
            </a:r>
            <a:r>
              <a:rPr lang="en-US" dirty="0" err="1"/>
              <a:t>giải</a:t>
            </a:r>
            <a:r>
              <a:rPr lang="en-US" dirty="0"/>
              <a:t> </a:t>
            </a:r>
            <a:r>
              <a:rPr lang="en-US" dirty="0" err="1"/>
              <a:t>thích</a:t>
            </a: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87</a:t>
            </a:fld>
            <a:endParaRPr lang="en-US"/>
          </a:p>
        </p:txBody>
      </p:sp>
    </p:spTree>
    <p:extLst>
      <p:ext uri="{BB962C8B-B14F-4D97-AF65-F5344CB8AC3E}">
        <p14:creationId xmlns:p14="http://schemas.microsoft.com/office/powerpoint/2010/main" val="14277811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89</a:t>
            </a:fld>
            <a:endParaRPr lang="en-US"/>
          </a:p>
        </p:txBody>
      </p:sp>
    </p:spTree>
    <p:extLst>
      <p:ext uri="{BB962C8B-B14F-4D97-AF65-F5344CB8AC3E}">
        <p14:creationId xmlns:p14="http://schemas.microsoft.com/office/powerpoint/2010/main" val="3853574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90</a:t>
            </a:fld>
            <a:endParaRPr lang="en-US"/>
          </a:p>
        </p:txBody>
      </p:sp>
    </p:spTree>
    <p:extLst>
      <p:ext uri="{BB962C8B-B14F-4D97-AF65-F5344CB8AC3E}">
        <p14:creationId xmlns:p14="http://schemas.microsoft.com/office/powerpoint/2010/main" val="2753170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91</a:t>
            </a:fld>
            <a:endParaRPr lang="en-US"/>
          </a:p>
        </p:txBody>
      </p:sp>
    </p:spTree>
    <p:extLst>
      <p:ext uri="{BB962C8B-B14F-4D97-AF65-F5344CB8AC3E}">
        <p14:creationId xmlns:p14="http://schemas.microsoft.com/office/powerpoint/2010/main" val="40252839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92</a:t>
            </a:fld>
            <a:endParaRPr lang="en-US"/>
          </a:p>
        </p:txBody>
      </p:sp>
    </p:spTree>
    <p:extLst>
      <p:ext uri="{BB962C8B-B14F-4D97-AF65-F5344CB8AC3E}">
        <p14:creationId xmlns:p14="http://schemas.microsoft.com/office/powerpoint/2010/main" val="986495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93</a:t>
            </a:fld>
            <a:endParaRPr lang="en-US"/>
          </a:p>
        </p:txBody>
      </p:sp>
    </p:spTree>
    <p:extLst>
      <p:ext uri="{BB962C8B-B14F-4D97-AF65-F5344CB8AC3E}">
        <p14:creationId xmlns:p14="http://schemas.microsoft.com/office/powerpoint/2010/main" val="718892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Rigorous + systematic</a:t>
            </a:r>
            <a:r>
              <a:rPr lang="en-US" b="0" i="0" dirty="0">
                <a:effectLst/>
                <a:highlight>
                  <a:srgbClr val="F3F3F3"/>
                </a:highlight>
                <a:latin typeface="SegoeUIVariable"/>
              </a:rPr>
              <a:t>: </a:t>
            </a:r>
            <a:r>
              <a:rPr lang="en-US" b="0" i="0" dirty="0" err="1">
                <a:effectLst/>
                <a:highlight>
                  <a:srgbClr val="F3F3F3"/>
                </a:highlight>
                <a:latin typeface="SegoeUIVariable"/>
              </a:rPr>
              <a:t>quá</a:t>
            </a:r>
            <a:r>
              <a:rPr lang="en-US" b="0" i="0" dirty="0">
                <a:effectLst/>
                <a:highlight>
                  <a:srgbClr val="F3F3F3"/>
                </a:highlight>
                <a:latin typeface="SegoeUIVariable"/>
              </a:rPr>
              <a:t> </a:t>
            </a:r>
            <a:r>
              <a:rPr lang="en-US" b="0" i="0" dirty="0" err="1">
                <a:effectLst/>
                <a:highlight>
                  <a:srgbClr val="F3F3F3"/>
                </a:highlight>
                <a:latin typeface="SegoeUIVariable"/>
              </a:rPr>
              <a:t>trình</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hệ</a:t>
            </a:r>
            <a:r>
              <a:rPr lang="en-US" b="0" i="0" dirty="0">
                <a:effectLst/>
                <a:highlight>
                  <a:srgbClr val="F3F3F3"/>
                </a:highlight>
                <a:latin typeface="SegoeUIVariable"/>
              </a:rPr>
              <a:t> </a:t>
            </a:r>
            <a:r>
              <a:rPr lang="en-US" b="0" i="0" dirty="0" err="1">
                <a:effectLst/>
                <a:highlight>
                  <a:srgbClr val="F3F3F3"/>
                </a:highlight>
                <a:latin typeface="SegoeUIVariable"/>
              </a:rPr>
              <a:t>thống</a:t>
            </a:r>
            <a:r>
              <a:rPr lang="en-US" b="0" i="0" dirty="0">
                <a:effectLst/>
                <a:highlight>
                  <a:srgbClr val="F3F3F3"/>
                </a:highlight>
                <a:latin typeface="SegoeUIVariable"/>
              </a:rPr>
              <a:t> </a:t>
            </a:r>
            <a:r>
              <a:rPr lang="en-US" b="0" i="0" dirty="0" err="1">
                <a:effectLst/>
                <a:highlight>
                  <a:srgbClr val="F3F3F3"/>
                </a:highlight>
                <a:latin typeface="SegoeUIVariable"/>
              </a:rPr>
              <a:t>và</a:t>
            </a:r>
            <a:r>
              <a:rPr lang="en-US" b="0" i="0" dirty="0">
                <a:effectLst/>
                <a:highlight>
                  <a:srgbClr val="F3F3F3"/>
                </a:highlight>
                <a:latin typeface="SegoeUIVariable"/>
              </a:rPr>
              <a:t> </a:t>
            </a:r>
            <a:r>
              <a:rPr lang="en-US" b="0" i="0" dirty="0" err="1">
                <a:effectLst/>
                <a:highlight>
                  <a:srgbClr val="F3F3F3"/>
                </a:highlight>
                <a:latin typeface="SegoeUIVariable"/>
              </a:rPr>
              <a:t>nghiêm</a:t>
            </a:r>
            <a:r>
              <a:rPr lang="en-US" b="0" i="0" dirty="0">
                <a:effectLst/>
                <a:highlight>
                  <a:srgbClr val="F3F3F3"/>
                </a:highlight>
                <a:latin typeface="SegoeUIVariable"/>
              </a:rPr>
              <a:t> </a:t>
            </a:r>
            <a:r>
              <a:rPr lang="en-US" b="0" i="0" dirty="0" err="1">
                <a:effectLst/>
                <a:highlight>
                  <a:srgbClr val="F3F3F3"/>
                </a:highlight>
                <a:latin typeface="SegoeUIVariable"/>
              </a:rPr>
              <a:t>ngặt</a:t>
            </a:r>
            <a:r>
              <a:rPr lang="en-US" b="0" i="0" dirty="0">
                <a:effectLst/>
                <a:highlight>
                  <a:srgbClr val="F3F3F3"/>
                </a:highlight>
                <a:latin typeface="SegoeUIVariable"/>
              </a:rPr>
              <a:t> </a:t>
            </a:r>
            <a:r>
              <a:rPr lang="en-US" b="0" i="0" dirty="0" err="1">
                <a:effectLst/>
                <a:highlight>
                  <a:srgbClr val="F3F3F3"/>
                </a:highlight>
                <a:latin typeface="SegoeUIVariable"/>
              </a:rPr>
              <a:t>để</a:t>
            </a:r>
            <a:r>
              <a:rPr lang="en-US" b="0" i="0" dirty="0">
                <a:effectLst/>
                <a:highlight>
                  <a:srgbClr val="F3F3F3"/>
                </a:highlight>
                <a:latin typeface="SegoeUIVariable"/>
              </a:rPr>
              <a:t> </a:t>
            </a:r>
            <a:r>
              <a:rPr lang="en-US" b="0" i="0" dirty="0" err="1">
                <a:effectLst/>
                <a:highlight>
                  <a:srgbClr val="F3F3F3"/>
                </a:highlight>
                <a:latin typeface="SegoeUIVariable"/>
              </a:rPr>
              <a:t>đảm</a:t>
            </a:r>
            <a:r>
              <a:rPr lang="en-US" b="0" i="0" dirty="0">
                <a:effectLst/>
                <a:highlight>
                  <a:srgbClr val="F3F3F3"/>
                </a:highlight>
                <a:latin typeface="SegoeUIVariable"/>
              </a:rPr>
              <a:t> </a:t>
            </a:r>
            <a:r>
              <a:rPr lang="en-US" b="0" i="0" dirty="0" err="1">
                <a:effectLst/>
                <a:highlight>
                  <a:srgbClr val="F3F3F3"/>
                </a:highlight>
                <a:latin typeface="SegoeUIVariable"/>
              </a:rPr>
              <a:t>bảo</a:t>
            </a:r>
            <a:r>
              <a:rPr lang="en-US" b="0" i="0" dirty="0">
                <a:effectLst/>
                <a:highlight>
                  <a:srgbClr val="F3F3F3"/>
                </a:highlight>
                <a:latin typeface="SegoeUIVariable"/>
              </a:rPr>
              <a:t> </a:t>
            </a:r>
            <a:r>
              <a:rPr lang="en-US" b="0" i="0" dirty="0" err="1">
                <a:effectLst/>
                <a:highlight>
                  <a:srgbClr val="F3F3F3"/>
                </a:highlight>
                <a:latin typeface="SegoeUIVariable"/>
              </a:rPr>
              <a:t>độ</a:t>
            </a:r>
            <a:r>
              <a:rPr lang="en-US" b="0" i="0" dirty="0">
                <a:effectLst/>
                <a:highlight>
                  <a:srgbClr val="F3F3F3"/>
                </a:highlight>
                <a:latin typeface="SegoeUIVariable"/>
              </a:rPr>
              <a:t> tin </a:t>
            </a:r>
            <a:r>
              <a:rPr lang="en-US" b="0" i="0" dirty="0" err="1">
                <a:effectLst/>
                <a:highlight>
                  <a:srgbClr val="F3F3F3"/>
                </a:highlight>
                <a:latin typeface="SegoeUIVariable"/>
              </a:rPr>
              <a:t>cậy</a:t>
            </a:r>
            <a:r>
              <a:rPr lang="en-US" b="0" i="0" dirty="0">
                <a:effectLst/>
                <a:highlight>
                  <a:srgbClr val="F3F3F3"/>
                </a:highlight>
                <a:latin typeface="SegoeUIVariable"/>
              </a:rPr>
              <a:t> </a:t>
            </a:r>
            <a:r>
              <a:rPr lang="en-US" b="0" i="0" dirty="0" err="1">
                <a:effectLst/>
                <a:highlight>
                  <a:srgbClr val="F3F3F3"/>
                </a:highlight>
                <a:latin typeface="SegoeUIVariable"/>
              </a:rPr>
              <a:t>và</a:t>
            </a:r>
            <a:r>
              <a:rPr lang="en-US" b="0" i="0" dirty="0">
                <a:effectLst/>
                <a:highlight>
                  <a:srgbClr val="F3F3F3"/>
                </a:highlight>
                <a:latin typeface="SegoeUIVariable"/>
              </a:rPr>
              <a:t> </a:t>
            </a:r>
            <a:r>
              <a:rPr lang="en-US" b="0" i="0" dirty="0" err="1">
                <a:effectLst/>
                <a:highlight>
                  <a:srgbClr val="F3F3F3"/>
                </a:highlight>
                <a:latin typeface="SegoeUIVariable"/>
              </a:rPr>
              <a:t>tính</a:t>
            </a:r>
            <a:r>
              <a:rPr lang="en-US" b="0" i="0" dirty="0">
                <a:effectLst/>
                <a:highlight>
                  <a:srgbClr val="F3F3F3"/>
                </a:highlight>
                <a:latin typeface="SegoeUIVariable"/>
              </a:rPr>
              <a:t> </a:t>
            </a:r>
            <a:r>
              <a:rPr lang="en-US" b="0" i="0" dirty="0" err="1">
                <a:effectLst/>
                <a:highlight>
                  <a:srgbClr val="F3F3F3"/>
                </a:highlight>
                <a:latin typeface="SegoeUIVariable"/>
              </a:rPr>
              <a:t>hợp</a:t>
            </a:r>
            <a:r>
              <a:rPr lang="en-US" b="0" i="0" dirty="0">
                <a:effectLst/>
                <a:highlight>
                  <a:srgbClr val="F3F3F3"/>
                </a:highlight>
                <a:latin typeface="SegoeUIVariable"/>
              </a:rPr>
              <a:t> </a:t>
            </a:r>
            <a:r>
              <a:rPr lang="en-US" b="0" i="0" dirty="0" err="1">
                <a:effectLst/>
                <a:highlight>
                  <a:srgbClr val="F3F3F3"/>
                </a:highlight>
                <a:latin typeface="SegoeUIVariable"/>
              </a:rPr>
              <a:t>lệ</a:t>
            </a:r>
            <a:r>
              <a:rPr lang="en-US" b="0" i="0" dirty="0">
                <a:effectLst/>
                <a:highlight>
                  <a:srgbClr val="F3F3F3"/>
                </a:highlight>
                <a:latin typeface="SegoeUIVariable"/>
              </a:rPr>
              <a:t> </a:t>
            </a:r>
            <a:r>
              <a:rPr lang="en-US" b="0" i="0" dirty="0" err="1">
                <a:effectLst/>
                <a:highlight>
                  <a:srgbClr val="F3F3F3"/>
                </a:highlight>
                <a:latin typeface="SegoeUIVariable"/>
              </a:rPr>
              <a:t>của</a:t>
            </a:r>
            <a:r>
              <a:rPr lang="en-US" b="0" i="0" dirty="0">
                <a:effectLst/>
                <a:highlight>
                  <a:srgbClr val="F3F3F3"/>
                </a:highlight>
                <a:latin typeface="SegoeUIVariable"/>
              </a:rPr>
              <a:t> </a:t>
            </a:r>
            <a:r>
              <a:rPr lang="en-US" b="0" i="0" dirty="0" err="1">
                <a:effectLst/>
                <a:highlight>
                  <a:srgbClr val="F3F3F3"/>
                </a:highlight>
                <a:latin typeface="SegoeUIVariable"/>
              </a:rPr>
              <a:t>kết</a:t>
            </a:r>
            <a:r>
              <a:rPr lang="en-US" b="0" i="0" dirty="0">
                <a:effectLst/>
                <a:highlight>
                  <a:srgbClr val="F3F3F3"/>
                </a:highlight>
                <a:latin typeface="SegoeUIVariable"/>
              </a:rPr>
              <a:t> </a:t>
            </a:r>
            <a:r>
              <a:rPr lang="en-US" b="0" i="0" dirty="0" err="1">
                <a:effectLst/>
                <a:highlight>
                  <a:srgbClr val="F3F3F3"/>
                </a:highlight>
                <a:latin typeface="SegoeUIVariable"/>
              </a:rPr>
              <a:t>luận</a:t>
            </a:r>
            <a:r>
              <a:rPr lang="en-US" b="0" i="0" dirty="0">
                <a:effectLst/>
                <a:highlight>
                  <a:srgbClr val="F3F3F3"/>
                </a:highlight>
                <a:latin typeface="SegoeUIVariable"/>
              </a:rPr>
              <a:t> </a:t>
            </a:r>
            <a:r>
              <a:rPr lang="en-US" b="0" i="0" dirty="0" err="1">
                <a:effectLst/>
                <a:highlight>
                  <a:srgbClr val="F3F3F3"/>
                </a:highlight>
                <a:latin typeface="SegoeUIVariable"/>
              </a:rPr>
              <a:t>thu</a:t>
            </a:r>
            <a:r>
              <a:rPr lang="en-US" b="0" i="0" dirty="0">
                <a:effectLst/>
                <a:highlight>
                  <a:srgbClr val="F3F3F3"/>
                </a:highlight>
                <a:latin typeface="SegoeUIVariable"/>
              </a:rPr>
              <a:t> </a:t>
            </a:r>
            <a:r>
              <a:rPr lang="en-US" b="0" i="0" dirty="0" err="1">
                <a:effectLst/>
                <a:highlight>
                  <a:srgbClr val="F3F3F3"/>
                </a:highlight>
                <a:latin typeface="SegoeUIVariable"/>
              </a:rPr>
              <a:t>được</a:t>
            </a:r>
            <a:endParaRPr lang="en-US" b="0" i="0" dirty="0">
              <a:effectLst/>
              <a:highlight>
                <a:srgbClr val="F3F3F3"/>
              </a:highlight>
              <a:latin typeface="SegoeUIVariable"/>
            </a:endParaRP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algn="l">
              <a:buFont typeface="+mj-lt"/>
              <a:buNone/>
            </a:pPr>
            <a:endParaRPr lang="en-US" b="0" i="0" dirty="0">
              <a:effectLst/>
              <a:highlight>
                <a:srgbClr val="F3F3F3"/>
              </a:highlight>
              <a:latin typeface="SegoeUIVariable"/>
            </a:endParaRPr>
          </a:p>
          <a:p>
            <a:pPr algn="l">
              <a:buFont typeface="+mj-lt"/>
              <a:buNone/>
            </a:pPr>
            <a:endParaRPr lang="en-US" b="0" i="0" dirty="0">
              <a:effectLst/>
              <a:highlight>
                <a:srgbClr val="F3F3F3"/>
              </a:highlight>
              <a:latin typeface="SegoeUIVariable"/>
            </a:endParaRPr>
          </a:p>
          <a:p>
            <a:pPr algn="l">
              <a:buFont typeface="+mj-lt"/>
              <a:buNone/>
            </a:pPr>
            <a:r>
              <a:rPr lang="en-US" b="0" i="0" dirty="0" err="1">
                <a:effectLst/>
                <a:highlight>
                  <a:srgbClr val="F3F3F3"/>
                </a:highlight>
                <a:latin typeface="SegoeUIVariable"/>
              </a:rPr>
              <a:t>Tại</a:t>
            </a:r>
            <a:r>
              <a:rPr lang="en-US" b="0" i="0" dirty="0">
                <a:effectLst/>
                <a:highlight>
                  <a:srgbClr val="F3F3F3"/>
                </a:highlight>
                <a:latin typeface="SegoeUIVariable"/>
              </a:rPr>
              <a:t> </a:t>
            </a:r>
            <a:r>
              <a:rPr lang="en-US" b="0" i="0" dirty="0" err="1">
                <a:effectLst/>
                <a:highlight>
                  <a:srgbClr val="F3F3F3"/>
                </a:highlight>
                <a:latin typeface="SegoeUIVariable"/>
              </a:rPr>
              <a:t>sao</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thể</a:t>
            </a:r>
            <a:r>
              <a:rPr lang="en-US" b="0" i="0" dirty="0">
                <a:effectLst/>
                <a:highlight>
                  <a:srgbClr val="F3F3F3"/>
                </a:highlight>
                <a:latin typeface="SegoeUIVariable"/>
              </a:rPr>
              <a:t> </a:t>
            </a:r>
            <a:r>
              <a:rPr lang="en-US" b="0" i="0" dirty="0" err="1">
                <a:effectLst/>
                <a:highlight>
                  <a:srgbClr val="F3F3F3"/>
                </a:highlight>
                <a:latin typeface="SegoeUIVariable"/>
              </a:rPr>
              <a:t>kiểm</a:t>
            </a:r>
            <a:r>
              <a:rPr lang="en-US" b="0" i="0" dirty="0">
                <a:effectLst/>
                <a:highlight>
                  <a:srgbClr val="F3F3F3"/>
                </a:highlight>
                <a:latin typeface="SegoeUIVariable"/>
              </a:rPr>
              <a:t> </a:t>
            </a:r>
            <a:r>
              <a:rPr lang="en-US" b="0" i="0" dirty="0" err="1">
                <a:effectLst/>
                <a:highlight>
                  <a:srgbClr val="F3F3F3"/>
                </a:highlight>
                <a:latin typeface="SegoeUIVariable"/>
              </a:rPr>
              <a:t>chứng</a:t>
            </a:r>
            <a:r>
              <a:rPr lang="en-US" b="0" i="0" dirty="0">
                <a:effectLst/>
                <a:highlight>
                  <a:srgbClr val="F3F3F3"/>
                </a:highlight>
                <a:latin typeface="SegoeUIVariable"/>
              </a:rPr>
              <a:t> (testable) </a:t>
            </a:r>
            <a:r>
              <a:rPr lang="en-US" b="0" i="0" dirty="0" err="1">
                <a:effectLst/>
                <a:highlight>
                  <a:srgbClr val="F3F3F3"/>
                </a:highlight>
                <a:latin typeface="SegoeUIVariable"/>
              </a:rPr>
              <a:t>lại</a:t>
            </a:r>
            <a:r>
              <a:rPr lang="en-US" b="0" i="0" dirty="0">
                <a:effectLst/>
                <a:highlight>
                  <a:srgbClr val="F3F3F3"/>
                </a:highlight>
                <a:latin typeface="SegoeUIVariable"/>
              </a:rPr>
              <a:t> </a:t>
            </a:r>
            <a:r>
              <a:rPr lang="en-US" b="0" i="0" dirty="0" err="1">
                <a:effectLst/>
                <a:highlight>
                  <a:srgbClr val="F3F3F3"/>
                </a:highlight>
                <a:latin typeface="SegoeUIVariable"/>
              </a:rPr>
              <a:t>quan</a:t>
            </a:r>
            <a:r>
              <a:rPr lang="en-US" b="0" i="0" dirty="0">
                <a:effectLst/>
                <a:highlight>
                  <a:srgbClr val="F3F3F3"/>
                </a:highlight>
                <a:latin typeface="SegoeUIVariable"/>
              </a:rPr>
              <a:t> </a:t>
            </a:r>
            <a:r>
              <a:rPr lang="en-US" b="0" i="0" dirty="0" err="1">
                <a:effectLst/>
                <a:highlight>
                  <a:srgbClr val="F3F3F3"/>
                </a:highlight>
                <a:latin typeface="SegoeUIVariable"/>
              </a:rPr>
              <a:t>trọng</a:t>
            </a:r>
            <a:r>
              <a:rPr lang="en-US" b="0" i="0" dirty="0">
                <a:effectLst/>
                <a:highlight>
                  <a:srgbClr val="F3F3F3"/>
                </a:highlight>
                <a:latin typeface="SegoeUIVariable"/>
              </a:rPr>
              <a:t>?</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9</a:t>
            </a:fld>
            <a:endParaRPr lang="en-US"/>
          </a:p>
        </p:txBody>
      </p:sp>
    </p:spTree>
    <p:extLst>
      <p:ext uri="{BB962C8B-B14F-4D97-AF65-F5344CB8AC3E}">
        <p14:creationId xmlns:p14="http://schemas.microsoft.com/office/powerpoint/2010/main" val="17879214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94</a:t>
            </a:fld>
            <a:endParaRPr lang="en-US"/>
          </a:p>
        </p:txBody>
      </p:sp>
    </p:spTree>
    <p:extLst>
      <p:ext uri="{BB962C8B-B14F-4D97-AF65-F5344CB8AC3E}">
        <p14:creationId xmlns:p14="http://schemas.microsoft.com/office/powerpoint/2010/main" val="11543470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95</a:t>
            </a:fld>
            <a:endParaRPr lang="en-US"/>
          </a:p>
        </p:txBody>
      </p:sp>
    </p:spTree>
    <p:extLst>
      <p:ext uri="{BB962C8B-B14F-4D97-AF65-F5344CB8AC3E}">
        <p14:creationId xmlns:p14="http://schemas.microsoft.com/office/powerpoint/2010/main" val="19192169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96</a:t>
            </a:fld>
            <a:endParaRPr lang="en-US"/>
          </a:p>
        </p:txBody>
      </p:sp>
    </p:spTree>
    <p:extLst>
      <p:ext uri="{BB962C8B-B14F-4D97-AF65-F5344CB8AC3E}">
        <p14:creationId xmlns:p14="http://schemas.microsoft.com/office/powerpoint/2010/main" val="17623032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97</a:t>
            </a:fld>
            <a:endParaRPr lang="en-US"/>
          </a:p>
        </p:txBody>
      </p:sp>
    </p:spTree>
    <p:extLst>
      <p:ext uri="{BB962C8B-B14F-4D97-AF65-F5344CB8AC3E}">
        <p14:creationId xmlns:p14="http://schemas.microsoft.com/office/powerpoint/2010/main" val="3660042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98</a:t>
            </a:fld>
            <a:endParaRPr lang="en-US"/>
          </a:p>
        </p:txBody>
      </p:sp>
    </p:spTree>
    <p:extLst>
      <p:ext uri="{BB962C8B-B14F-4D97-AF65-F5344CB8AC3E}">
        <p14:creationId xmlns:p14="http://schemas.microsoft.com/office/powerpoint/2010/main" val="3782392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Endogenous – dependent in at least </a:t>
            </a:r>
            <a:r>
              <a:rPr lang="en-US" sz="1200"/>
              <a:t>1 equation</a:t>
            </a:r>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99</a:t>
            </a:fld>
            <a:endParaRPr lang="en-US"/>
          </a:p>
        </p:txBody>
      </p:sp>
    </p:spTree>
    <p:extLst>
      <p:ext uri="{BB962C8B-B14F-4D97-AF65-F5344CB8AC3E}">
        <p14:creationId xmlns:p14="http://schemas.microsoft.com/office/powerpoint/2010/main" val="27327776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100</a:t>
            </a:fld>
            <a:endParaRPr lang="en-US"/>
          </a:p>
        </p:txBody>
      </p:sp>
    </p:spTree>
    <p:extLst>
      <p:ext uri="{BB962C8B-B14F-4D97-AF65-F5344CB8AC3E}">
        <p14:creationId xmlns:p14="http://schemas.microsoft.com/office/powerpoint/2010/main" val="35719033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101</a:t>
            </a:fld>
            <a:endParaRPr lang="en-US"/>
          </a:p>
        </p:txBody>
      </p:sp>
    </p:spTree>
    <p:extLst>
      <p:ext uri="{BB962C8B-B14F-4D97-AF65-F5344CB8AC3E}">
        <p14:creationId xmlns:p14="http://schemas.microsoft.com/office/powerpoint/2010/main" val="2642945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102</a:t>
            </a:fld>
            <a:endParaRPr lang="en-US"/>
          </a:p>
        </p:txBody>
      </p:sp>
    </p:spTree>
    <p:extLst>
      <p:ext uri="{BB962C8B-B14F-4D97-AF65-F5344CB8AC3E}">
        <p14:creationId xmlns:p14="http://schemas.microsoft.com/office/powerpoint/2010/main" val="10770089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104</a:t>
            </a:fld>
            <a:endParaRPr lang="en-US"/>
          </a:p>
        </p:txBody>
      </p:sp>
    </p:spTree>
    <p:extLst>
      <p:ext uri="{BB962C8B-B14F-4D97-AF65-F5344CB8AC3E}">
        <p14:creationId xmlns:p14="http://schemas.microsoft.com/office/powerpoint/2010/main" val="2767515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Rigorous + systematic</a:t>
            </a:r>
            <a:r>
              <a:rPr lang="en-US" b="0" i="0" dirty="0">
                <a:effectLst/>
                <a:highlight>
                  <a:srgbClr val="F3F3F3"/>
                </a:highlight>
                <a:latin typeface="SegoeUIVariable"/>
              </a:rPr>
              <a:t>: Implies strict adherence to rules, precision, and accuracy.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algn="l">
              <a:buFont typeface="+mj-lt"/>
              <a:buNone/>
            </a:pPr>
            <a:endParaRPr lang="en-US" b="0" i="0" dirty="0">
              <a:effectLst/>
              <a:highlight>
                <a:srgbClr val="F3F3F3"/>
              </a:highlight>
              <a:latin typeface="SegoeUIVariable"/>
            </a:endParaRPr>
          </a:p>
          <a:p>
            <a:pPr algn="l">
              <a:buFont typeface="+mj-lt"/>
              <a:buNone/>
            </a:pPr>
            <a:endParaRPr lang="en-US" b="0" i="0" dirty="0">
              <a:effectLst/>
              <a:highlight>
                <a:srgbClr val="F3F3F3"/>
              </a:highlight>
              <a:latin typeface="SegoeUIVariable"/>
            </a:endParaRPr>
          </a:p>
          <a:p>
            <a:pPr algn="l">
              <a:buFont typeface="+mj-lt"/>
              <a:buNone/>
            </a:pPr>
            <a:r>
              <a:rPr lang="en-US" b="0" i="0" dirty="0" err="1">
                <a:effectLst/>
                <a:highlight>
                  <a:srgbClr val="F3F3F3"/>
                </a:highlight>
                <a:latin typeface="SegoeUIVariable"/>
              </a:rPr>
              <a:t>Tại</a:t>
            </a:r>
            <a:r>
              <a:rPr lang="en-US" b="0" i="0" dirty="0">
                <a:effectLst/>
                <a:highlight>
                  <a:srgbClr val="F3F3F3"/>
                </a:highlight>
                <a:latin typeface="SegoeUIVariable"/>
              </a:rPr>
              <a:t> </a:t>
            </a:r>
            <a:r>
              <a:rPr lang="en-US" b="0" i="0" dirty="0" err="1">
                <a:effectLst/>
                <a:highlight>
                  <a:srgbClr val="F3F3F3"/>
                </a:highlight>
                <a:latin typeface="SegoeUIVariable"/>
              </a:rPr>
              <a:t>sao</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thể</a:t>
            </a:r>
            <a:r>
              <a:rPr lang="en-US" b="0" i="0" dirty="0">
                <a:effectLst/>
                <a:highlight>
                  <a:srgbClr val="F3F3F3"/>
                </a:highlight>
                <a:latin typeface="SegoeUIVariable"/>
              </a:rPr>
              <a:t> </a:t>
            </a:r>
            <a:r>
              <a:rPr lang="en-US" b="0" i="0" dirty="0" err="1">
                <a:effectLst/>
                <a:highlight>
                  <a:srgbClr val="F3F3F3"/>
                </a:highlight>
                <a:latin typeface="SegoeUIVariable"/>
              </a:rPr>
              <a:t>kiểm</a:t>
            </a:r>
            <a:r>
              <a:rPr lang="en-US" b="0" i="0" dirty="0">
                <a:effectLst/>
                <a:highlight>
                  <a:srgbClr val="F3F3F3"/>
                </a:highlight>
                <a:latin typeface="SegoeUIVariable"/>
              </a:rPr>
              <a:t> </a:t>
            </a:r>
            <a:r>
              <a:rPr lang="en-US" b="0" i="0" dirty="0" err="1">
                <a:effectLst/>
                <a:highlight>
                  <a:srgbClr val="F3F3F3"/>
                </a:highlight>
                <a:latin typeface="SegoeUIVariable"/>
              </a:rPr>
              <a:t>chứng</a:t>
            </a:r>
            <a:r>
              <a:rPr lang="en-US" b="0" i="0" dirty="0">
                <a:effectLst/>
                <a:highlight>
                  <a:srgbClr val="F3F3F3"/>
                </a:highlight>
                <a:latin typeface="SegoeUIVariable"/>
              </a:rPr>
              <a:t> (testable) </a:t>
            </a:r>
            <a:r>
              <a:rPr lang="en-US" b="0" i="0" dirty="0" err="1">
                <a:effectLst/>
                <a:highlight>
                  <a:srgbClr val="F3F3F3"/>
                </a:highlight>
                <a:latin typeface="SegoeUIVariable"/>
              </a:rPr>
              <a:t>lại</a:t>
            </a:r>
            <a:r>
              <a:rPr lang="en-US" b="0" i="0" dirty="0">
                <a:effectLst/>
                <a:highlight>
                  <a:srgbClr val="F3F3F3"/>
                </a:highlight>
                <a:latin typeface="SegoeUIVariable"/>
              </a:rPr>
              <a:t> </a:t>
            </a:r>
            <a:r>
              <a:rPr lang="en-US" b="0" i="0" dirty="0" err="1">
                <a:effectLst/>
                <a:highlight>
                  <a:srgbClr val="F3F3F3"/>
                </a:highlight>
                <a:latin typeface="SegoeUIVariable"/>
              </a:rPr>
              <a:t>quan</a:t>
            </a:r>
            <a:r>
              <a:rPr lang="en-US" b="0" i="0" dirty="0">
                <a:effectLst/>
                <a:highlight>
                  <a:srgbClr val="F3F3F3"/>
                </a:highlight>
                <a:latin typeface="SegoeUIVariable"/>
              </a:rPr>
              <a:t> </a:t>
            </a:r>
            <a:r>
              <a:rPr lang="en-US" b="0" i="0" dirty="0" err="1">
                <a:effectLst/>
                <a:highlight>
                  <a:srgbClr val="F3F3F3"/>
                </a:highlight>
                <a:latin typeface="SegoeUIVariable"/>
              </a:rPr>
              <a:t>trọng</a:t>
            </a:r>
            <a:r>
              <a:rPr lang="en-US" b="0" i="0" dirty="0">
                <a:effectLst/>
                <a:highlight>
                  <a:srgbClr val="F3F3F3"/>
                </a:highlight>
                <a:latin typeface="SegoeUIVariable"/>
              </a:rPr>
              <a:t>?</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10</a:t>
            </a:fld>
            <a:endParaRPr lang="en-US"/>
          </a:p>
        </p:txBody>
      </p:sp>
    </p:spTree>
    <p:extLst>
      <p:ext uri="{BB962C8B-B14F-4D97-AF65-F5344CB8AC3E}">
        <p14:creationId xmlns:p14="http://schemas.microsoft.com/office/powerpoint/2010/main" val="1158496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Rigorous + systematic</a:t>
            </a:r>
            <a:r>
              <a:rPr lang="en-US" b="0" i="0" dirty="0">
                <a:effectLst/>
                <a:highlight>
                  <a:srgbClr val="F3F3F3"/>
                </a:highlight>
                <a:latin typeface="SegoeUIVariable"/>
              </a:rPr>
              <a:t>: Implies strict adherence to rules, precision, and accuracy.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algn="l">
              <a:buFont typeface="+mj-lt"/>
              <a:buNone/>
            </a:pPr>
            <a:endParaRPr lang="en-US" b="0" i="0" dirty="0">
              <a:effectLst/>
              <a:highlight>
                <a:srgbClr val="F3F3F3"/>
              </a:highlight>
              <a:latin typeface="SegoeUIVariable"/>
            </a:endParaRPr>
          </a:p>
          <a:p>
            <a:pPr algn="l">
              <a:buFont typeface="+mj-lt"/>
              <a:buNone/>
            </a:pPr>
            <a:endParaRPr lang="en-US" b="0" i="0" dirty="0">
              <a:effectLst/>
              <a:highlight>
                <a:srgbClr val="F3F3F3"/>
              </a:highlight>
              <a:latin typeface="SegoeUIVariable"/>
            </a:endParaRPr>
          </a:p>
          <a:p>
            <a:pPr algn="l">
              <a:buFont typeface="+mj-lt"/>
              <a:buNone/>
            </a:pPr>
            <a:r>
              <a:rPr lang="en-US" b="0" i="0" dirty="0" err="1">
                <a:effectLst/>
                <a:highlight>
                  <a:srgbClr val="F3F3F3"/>
                </a:highlight>
                <a:latin typeface="SegoeUIVariable"/>
              </a:rPr>
              <a:t>Tại</a:t>
            </a:r>
            <a:r>
              <a:rPr lang="en-US" b="0" i="0" dirty="0">
                <a:effectLst/>
                <a:highlight>
                  <a:srgbClr val="F3F3F3"/>
                </a:highlight>
                <a:latin typeface="SegoeUIVariable"/>
              </a:rPr>
              <a:t> </a:t>
            </a:r>
            <a:r>
              <a:rPr lang="en-US" b="0" i="0" dirty="0" err="1">
                <a:effectLst/>
                <a:highlight>
                  <a:srgbClr val="F3F3F3"/>
                </a:highlight>
                <a:latin typeface="SegoeUIVariable"/>
              </a:rPr>
              <a:t>sao</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thể</a:t>
            </a:r>
            <a:r>
              <a:rPr lang="en-US" b="0" i="0" dirty="0">
                <a:effectLst/>
                <a:highlight>
                  <a:srgbClr val="F3F3F3"/>
                </a:highlight>
                <a:latin typeface="SegoeUIVariable"/>
              </a:rPr>
              <a:t> </a:t>
            </a:r>
            <a:r>
              <a:rPr lang="en-US" b="0" i="0" dirty="0" err="1">
                <a:effectLst/>
                <a:highlight>
                  <a:srgbClr val="F3F3F3"/>
                </a:highlight>
                <a:latin typeface="SegoeUIVariable"/>
              </a:rPr>
              <a:t>kiểm</a:t>
            </a:r>
            <a:r>
              <a:rPr lang="en-US" b="0" i="0" dirty="0">
                <a:effectLst/>
                <a:highlight>
                  <a:srgbClr val="F3F3F3"/>
                </a:highlight>
                <a:latin typeface="SegoeUIVariable"/>
              </a:rPr>
              <a:t> </a:t>
            </a:r>
            <a:r>
              <a:rPr lang="en-US" b="0" i="0" dirty="0" err="1">
                <a:effectLst/>
                <a:highlight>
                  <a:srgbClr val="F3F3F3"/>
                </a:highlight>
                <a:latin typeface="SegoeUIVariable"/>
              </a:rPr>
              <a:t>chứng</a:t>
            </a:r>
            <a:r>
              <a:rPr lang="en-US" b="0" i="0" dirty="0">
                <a:effectLst/>
                <a:highlight>
                  <a:srgbClr val="F3F3F3"/>
                </a:highlight>
                <a:latin typeface="SegoeUIVariable"/>
              </a:rPr>
              <a:t> (testable) </a:t>
            </a:r>
            <a:r>
              <a:rPr lang="en-US" b="0" i="0" dirty="0" err="1">
                <a:effectLst/>
                <a:highlight>
                  <a:srgbClr val="F3F3F3"/>
                </a:highlight>
                <a:latin typeface="SegoeUIVariable"/>
              </a:rPr>
              <a:t>lại</a:t>
            </a:r>
            <a:r>
              <a:rPr lang="en-US" b="0" i="0" dirty="0">
                <a:effectLst/>
                <a:highlight>
                  <a:srgbClr val="F3F3F3"/>
                </a:highlight>
                <a:latin typeface="SegoeUIVariable"/>
              </a:rPr>
              <a:t> </a:t>
            </a:r>
            <a:r>
              <a:rPr lang="en-US" b="0" i="0" dirty="0" err="1">
                <a:effectLst/>
                <a:highlight>
                  <a:srgbClr val="F3F3F3"/>
                </a:highlight>
                <a:latin typeface="SegoeUIVariable"/>
              </a:rPr>
              <a:t>quan</a:t>
            </a:r>
            <a:r>
              <a:rPr lang="en-US" b="0" i="0" dirty="0">
                <a:effectLst/>
                <a:highlight>
                  <a:srgbClr val="F3F3F3"/>
                </a:highlight>
                <a:latin typeface="SegoeUIVariable"/>
              </a:rPr>
              <a:t> </a:t>
            </a:r>
            <a:r>
              <a:rPr lang="en-US" b="0" i="0" dirty="0" err="1">
                <a:effectLst/>
                <a:highlight>
                  <a:srgbClr val="F3F3F3"/>
                </a:highlight>
                <a:latin typeface="SegoeUIVariable"/>
              </a:rPr>
              <a:t>trọng</a:t>
            </a:r>
            <a:r>
              <a:rPr lang="en-US" b="0" i="0" dirty="0">
                <a:effectLst/>
                <a:highlight>
                  <a:srgbClr val="F3F3F3"/>
                </a:highlight>
                <a:latin typeface="SegoeUIVariable"/>
              </a:rPr>
              <a:t>?</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11</a:t>
            </a:fld>
            <a:endParaRPr lang="en-US"/>
          </a:p>
        </p:txBody>
      </p:sp>
    </p:spTree>
    <p:extLst>
      <p:ext uri="{BB962C8B-B14F-4D97-AF65-F5344CB8AC3E}">
        <p14:creationId xmlns:p14="http://schemas.microsoft.com/office/powerpoint/2010/main" val="2984578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highlight>
                  <a:srgbClr val="F3F3F3"/>
                </a:highlight>
                <a:latin typeface="SegoeUIVariable"/>
              </a:rPr>
              <a:t>Rigorous + systematic</a:t>
            </a:r>
            <a:r>
              <a:rPr lang="en-US" b="0" i="0" dirty="0">
                <a:effectLst/>
                <a:highlight>
                  <a:srgbClr val="F3F3F3"/>
                </a:highlight>
                <a:latin typeface="SegoeUIVariable"/>
              </a:rPr>
              <a:t>: Implies strict adherence to rules, precision, and accuracy.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Builds and Organizes Knowledge</a:t>
            </a:r>
            <a:r>
              <a:rPr lang="en-US" b="0" i="0" dirty="0">
                <a:effectLst/>
                <a:highlight>
                  <a:srgbClr val="F3F3F3"/>
                </a:highlight>
                <a:latin typeface="SegoeUIVariable"/>
              </a:rPr>
              <a:t>: Science accumulates information and arranges it systematically.</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Testable Explanations and Predictions</a:t>
            </a:r>
            <a:r>
              <a:rPr lang="en-US" b="0" i="0" dirty="0">
                <a:effectLst/>
                <a:highlight>
                  <a:srgbClr val="F3F3F3"/>
                </a:highlight>
                <a:latin typeface="SegoeUIVariable"/>
              </a:rPr>
              <a:t>: Scientific knowledge is based on hypotheses that can be tested and validated.</a:t>
            </a:r>
          </a:p>
          <a:p>
            <a:pPr algn="l">
              <a:buFont typeface="+mj-lt"/>
              <a:buAutoNum type="arabicPeriod"/>
            </a:pPr>
            <a:endParaRPr lang="en-US" b="1" i="0" dirty="0">
              <a:effectLst/>
              <a:highlight>
                <a:srgbClr val="F3F3F3"/>
              </a:highlight>
              <a:latin typeface="SegoeUIVariable"/>
            </a:endParaRPr>
          </a:p>
          <a:p>
            <a:pPr algn="l">
              <a:buFont typeface="+mj-lt"/>
              <a:buAutoNum type="arabicPeriod"/>
            </a:pPr>
            <a:r>
              <a:rPr lang="en-US" b="1" i="0" dirty="0">
                <a:effectLst/>
                <a:highlight>
                  <a:srgbClr val="F3F3F3"/>
                </a:highlight>
                <a:latin typeface="SegoeUIVariable"/>
              </a:rPr>
              <a:t>About the Universe</a:t>
            </a:r>
            <a:r>
              <a:rPr lang="en-US" b="0" i="0" dirty="0">
                <a:effectLst/>
                <a:highlight>
                  <a:srgbClr val="F3F3F3"/>
                </a:highlight>
                <a:latin typeface="SegoeUIVariable"/>
              </a:rPr>
              <a:t>: Science aims to understand natural phenomena and the cosmos.</a:t>
            </a:r>
          </a:p>
          <a:p>
            <a:pPr algn="l">
              <a:buFont typeface="+mj-lt"/>
              <a:buNone/>
            </a:pPr>
            <a:endParaRPr lang="en-US" b="0" i="0" dirty="0">
              <a:effectLst/>
              <a:highlight>
                <a:srgbClr val="F3F3F3"/>
              </a:highlight>
              <a:latin typeface="SegoeUIVariable"/>
            </a:endParaRPr>
          </a:p>
          <a:p>
            <a:pPr algn="l">
              <a:buFont typeface="+mj-lt"/>
              <a:buNone/>
            </a:pPr>
            <a:endParaRPr lang="en-US" b="0" i="0" dirty="0">
              <a:effectLst/>
              <a:highlight>
                <a:srgbClr val="F3F3F3"/>
              </a:highlight>
              <a:latin typeface="SegoeUIVariable"/>
            </a:endParaRPr>
          </a:p>
          <a:p>
            <a:pPr algn="l">
              <a:buFont typeface="+mj-lt"/>
              <a:buNone/>
            </a:pPr>
            <a:r>
              <a:rPr lang="en-US" b="0" i="0" dirty="0" err="1">
                <a:effectLst/>
                <a:highlight>
                  <a:srgbClr val="F3F3F3"/>
                </a:highlight>
                <a:latin typeface="SegoeUIVariable"/>
              </a:rPr>
              <a:t>Tại</a:t>
            </a:r>
            <a:r>
              <a:rPr lang="en-US" b="0" i="0" dirty="0">
                <a:effectLst/>
                <a:highlight>
                  <a:srgbClr val="F3F3F3"/>
                </a:highlight>
                <a:latin typeface="SegoeUIVariable"/>
              </a:rPr>
              <a:t> </a:t>
            </a:r>
            <a:r>
              <a:rPr lang="en-US" b="0" i="0" dirty="0" err="1">
                <a:effectLst/>
                <a:highlight>
                  <a:srgbClr val="F3F3F3"/>
                </a:highlight>
                <a:latin typeface="SegoeUIVariable"/>
              </a:rPr>
              <a:t>sao</a:t>
            </a:r>
            <a:r>
              <a:rPr lang="en-US" b="0" i="0" dirty="0">
                <a:effectLst/>
                <a:highlight>
                  <a:srgbClr val="F3F3F3"/>
                </a:highlight>
                <a:latin typeface="SegoeUIVariable"/>
              </a:rPr>
              <a:t> </a:t>
            </a:r>
            <a:r>
              <a:rPr lang="en-US" b="0" i="0" dirty="0" err="1">
                <a:effectLst/>
                <a:highlight>
                  <a:srgbClr val="F3F3F3"/>
                </a:highlight>
                <a:latin typeface="SegoeUIVariable"/>
              </a:rPr>
              <a:t>có</a:t>
            </a:r>
            <a:r>
              <a:rPr lang="en-US" b="0" i="0" dirty="0">
                <a:effectLst/>
                <a:highlight>
                  <a:srgbClr val="F3F3F3"/>
                </a:highlight>
                <a:latin typeface="SegoeUIVariable"/>
              </a:rPr>
              <a:t> </a:t>
            </a:r>
            <a:r>
              <a:rPr lang="en-US" b="0" i="0" dirty="0" err="1">
                <a:effectLst/>
                <a:highlight>
                  <a:srgbClr val="F3F3F3"/>
                </a:highlight>
                <a:latin typeface="SegoeUIVariable"/>
              </a:rPr>
              <a:t>thể</a:t>
            </a:r>
            <a:r>
              <a:rPr lang="en-US" b="0" i="0" dirty="0">
                <a:effectLst/>
                <a:highlight>
                  <a:srgbClr val="F3F3F3"/>
                </a:highlight>
                <a:latin typeface="SegoeUIVariable"/>
              </a:rPr>
              <a:t> </a:t>
            </a:r>
            <a:r>
              <a:rPr lang="en-US" b="0" i="0" dirty="0" err="1">
                <a:effectLst/>
                <a:highlight>
                  <a:srgbClr val="F3F3F3"/>
                </a:highlight>
                <a:latin typeface="SegoeUIVariable"/>
              </a:rPr>
              <a:t>kiểm</a:t>
            </a:r>
            <a:r>
              <a:rPr lang="en-US" b="0" i="0" dirty="0">
                <a:effectLst/>
                <a:highlight>
                  <a:srgbClr val="F3F3F3"/>
                </a:highlight>
                <a:latin typeface="SegoeUIVariable"/>
              </a:rPr>
              <a:t> </a:t>
            </a:r>
            <a:r>
              <a:rPr lang="en-US" b="0" i="0" dirty="0" err="1">
                <a:effectLst/>
                <a:highlight>
                  <a:srgbClr val="F3F3F3"/>
                </a:highlight>
                <a:latin typeface="SegoeUIVariable"/>
              </a:rPr>
              <a:t>chứng</a:t>
            </a:r>
            <a:r>
              <a:rPr lang="en-US" b="0" i="0" dirty="0">
                <a:effectLst/>
                <a:highlight>
                  <a:srgbClr val="F3F3F3"/>
                </a:highlight>
                <a:latin typeface="SegoeUIVariable"/>
              </a:rPr>
              <a:t> (testable) </a:t>
            </a:r>
            <a:r>
              <a:rPr lang="en-US" b="0" i="0" dirty="0" err="1">
                <a:effectLst/>
                <a:highlight>
                  <a:srgbClr val="F3F3F3"/>
                </a:highlight>
                <a:latin typeface="SegoeUIVariable"/>
              </a:rPr>
              <a:t>lại</a:t>
            </a:r>
            <a:r>
              <a:rPr lang="en-US" b="0" i="0" dirty="0">
                <a:effectLst/>
                <a:highlight>
                  <a:srgbClr val="F3F3F3"/>
                </a:highlight>
                <a:latin typeface="SegoeUIVariable"/>
              </a:rPr>
              <a:t> </a:t>
            </a:r>
            <a:r>
              <a:rPr lang="en-US" b="0" i="0" dirty="0" err="1">
                <a:effectLst/>
                <a:highlight>
                  <a:srgbClr val="F3F3F3"/>
                </a:highlight>
                <a:latin typeface="SegoeUIVariable"/>
              </a:rPr>
              <a:t>quan</a:t>
            </a:r>
            <a:r>
              <a:rPr lang="en-US" b="0" i="0" dirty="0">
                <a:effectLst/>
                <a:highlight>
                  <a:srgbClr val="F3F3F3"/>
                </a:highlight>
                <a:latin typeface="SegoeUIVariable"/>
              </a:rPr>
              <a:t> </a:t>
            </a:r>
            <a:r>
              <a:rPr lang="en-US" b="0" i="0" dirty="0" err="1">
                <a:effectLst/>
                <a:highlight>
                  <a:srgbClr val="F3F3F3"/>
                </a:highlight>
                <a:latin typeface="SegoeUIVariable"/>
              </a:rPr>
              <a:t>trọng</a:t>
            </a:r>
            <a:r>
              <a:rPr lang="en-US" b="0" i="0" dirty="0">
                <a:effectLst/>
                <a:highlight>
                  <a:srgbClr val="F3F3F3"/>
                </a:highlight>
                <a:latin typeface="SegoeUIVariable"/>
              </a:rPr>
              <a:t>?</a:t>
            </a:r>
          </a:p>
          <a:p>
            <a:pPr marL="171450" indent="-171450">
              <a:buFont typeface="Wingdings" panose="05000000000000000000" pitchFamily="2" charset="2"/>
              <a:buChar char="Ø"/>
            </a:pPr>
            <a:endParaRPr lang="en-001" dirty="0"/>
          </a:p>
        </p:txBody>
      </p:sp>
      <p:sp>
        <p:nvSpPr>
          <p:cNvPr id="4" name="Slide Number Placeholder 3"/>
          <p:cNvSpPr>
            <a:spLocks noGrp="1"/>
          </p:cNvSpPr>
          <p:nvPr>
            <p:ph type="sldNum" sz="quarter" idx="5"/>
          </p:nvPr>
        </p:nvSpPr>
        <p:spPr/>
        <p:txBody>
          <a:bodyPr/>
          <a:lstStyle/>
          <a:p>
            <a:fld id="{CF08615E-3FFA-4DD5-9BEB-02FD9A05DF76}" type="slidenum">
              <a:rPr lang="en-US" smtClean="0"/>
              <a:t>12</a:t>
            </a:fld>
            <a:endParaRPr lang="en-US"/>
          </a:p>
        </p:txBody>
      </p:sp>
    </p:spTree>
    <p:extLst>
      <p:ext uri="{BB962C8B-B14F-4D97-AF65-F5344CB8AC3E}">
        <p14:creationId xmlns:p14="http://schemas.microsoft.com/office/powerpoint/2010/main" val="217490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0CF-5103-9C4C-99F1-85822841D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082349-818C-DF73-6E42-87A2392A6F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B80-8383-7552-7633-65B07341EB6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32D3124-6A3E-AB63-DE1D-D691A37E3FDD}"/>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1C4A9CFA-A748-D099-D977-610AE35D04D0}"/>
              </a:ext>
            </a:extLst>
          </p:cNvPr>
          <p:cNvSpPr>
            <a:spLocks noGrp="1"/>
          </p:cNvSpPr>
          <p:nvPr>
            <p:ph type="sldNum" sz="quarter" idx="12"/>
          </p:nvPr>
        </p:nvSpPr>
        <p:spPr/>
        <p:txBody>
          <a:bodyPr/>
          <a:lstStyle/>
          <a:p>
            <a:fld id="{558478D3-4DD5-4D7B-8D8D-7EA87687E863}" type="slidenum">
              <a:rPr lang="en-US" smtClean="0"/>
              <a:t>‹#›</a:t>
            </a:fld>
            <a:endParaRPr lang="en-US"/>
          </a:p>
        </p:txBody>
      </p:sp>
      <p:cxnSp>
        <p:nvCxnSpPr>
          <p:cNvPr id="8" name="Straight Connector 7">
            <a:extLst>
              <a:ext uri="{FF2B5EF4-FFF2-40B4-BE49-F238E27FC236}">
                <a16:creationId xmlns:a16="http://schemas.microsoft.com/office/drawing/2014/main" id="{FF0E9DD6-EC72-EECB-8A7A-CA152B59C144}"/>
              </a:ext>
            </a:extLst>
          </p:cNvPr>
          <p:cNvCxnSpPr/>
          <p:nvPr userDrawn="1"/>
        </p:nvCxnSpPr>
        <p:spPr>
          <a:xfrm>
            <a:off x="1524000" y="3509963"/>
            <a:ext cx="91440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9637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DF32-755A-41DF-24B4-EAF62B5435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63D22-D8AB-D02B-E05C-2000C0CD16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7F80D-C41D-26F7-F147-8FDA8E03209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DCDDF9B-6168-61AC-123A-832036F37EEB}"/>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55C115C2-848F-981C-72EB-0356846BEB4D}"/>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339497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8F4AE1-DB84-3074-5E67-E76E9D89E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14ED41-147F-E6D7-D2BE-5EA98C5F0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6A418-A110-534C-04FF-DFC0F995CBB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5C1255A-E442-F345-8855-6DF6A4FED022}"/>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DF181744-34E0-752C-D74E-70D786818250}"/>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817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4C86-DC5E-09E6-0EBB-E96A8B62A24B}"/>
              </a:ext>
            </a:extLst>
          </p:cNvPr>
          <p:cNvSpPr>
            <a:spLocks noGrp="1"/>
          </p:cNvSpPr>
          <p:nvPr>
            <p:ph type="title"/>
          </p:nvPr>
        </p:nvSpPr>
        <p:spPr/>
        <p:txBody>
          <a:bodyPr/>
          <a:lstStyle>
            <a:lvl1pPr>
              <a:defRPr>
                <a:solidFill>
                  <a:schemeClr val="accent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1F91B45-7134-DAB1-3ADC-8A87F35AA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F50A39-48D8-32C7-84D5-B6FAD62EB663}"/>
              </a:ext>
            </a:extLst>
          </p:cNvPr>
          <p:cNvSpPr>
            <a:spLocks noGrp="1"/>
          </p:cNvSpPr>
          <p:nvPr>
            <p:ph type="ftr" sz="quarter" idx="11"/>
          </p:nvPr>
        </p:nvSpPr>
        <p:spPr>
          <a:xfrm>
            <a:off x="838200" y="6356351"/>
            <a:ext cx="2295525" cy="365124"/>
          </a:xfrm>
        </p:spPr>
        <p:txBody>
          <a:bodyPr/>
          <a:lstStyle>
            <a:lvl1pPr algn="l">
              <a:defRPr>
                <a:solidFill>
                  <a:schemeClr val="accent1">
                    <a:lumMod val="50000"/>
                  </a:schemeClr>
                </a:solidFill>
              </a:defRPr>
            </a:lvl1pPr>
          </a:lstStyle>
          <a:p>
            <a:r>
              <a:rPr lang="en-US" dirty="0"/>
              <a:t>Quantitative Methods (VNU-SIS)</a:t>
            </a:r>
          </a:p>
        </p:txBody>
      </p:sp>
      <p:sp>
        <p:nvSpPr>
          <p:cNvPr id="6" name="Slide Number Placeholder 5">
            <a:extLst>
              <a:ext uri="{FF2B5EF4-FFF2-40B4-BE49-F238E27FC236}">
                <a16:creationId xmlns:a16="http://schemas.microsoft.com/office/drawing/2014/main" id="{852807E4-CB80-E25F-DAFF-AB3771AF88D6}"/>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10" name="Straight Connector 9">
            <a:extLst>
              <a:ext uri="{FF2B5EF4-FFF2-40B4-BE49-F238E27FC236}">
                <a16:creationId xmlns:a16="http://schemas.microsoft.com/office/drawing/2014/main" id="{8B8E941D-F07A-CBDB-8400-028002391281}"/>
              </a:ext>
            </a:extLst>
          </p:cNvPr>
          <p:cNvCxnSpPr/>
          <p:nvPr userDrawn="1"/>
        </p:nvCxnSpPr>
        <p:spPr>
          <a:xfrm>
            <a:off x="838200" y="6225089"/>
            <a:ext cx="105156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67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0770-412C-CF82-4B4B-2C22D5AEC710}"/>
              </a:ext>
            </a:extLst>
          </p:cNvPr>
          <p:cNvSpPr>
            <a:spLocks noGrp="1"/>
          </p:cNvSpPr>
          <p:nvPr>
            <p:ph type="title"/>
          </p:nvPr>
        </p:nvSpPr>
        <p:spPr>
          <a:xfrm>
            <a:off x="831850" y="1709739"/>
            <a:ext cx="10515600" cy="1433512"/>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8D454-F04B-5915-4D7F-2D86A62E7F9C}"/>
              </a:ext>
            </a:extLst>
          </p:cNvPr>
          <p:cNvSpPr>
            <a:spLocks noGrp="1"/>
          </p:cNvSpPr>
          <p:nvPr>
            <p:ph type="body" idx="1"/>
          </p:nvPr>
        </p:nvSpPr>
        <p:spPr>
          <a:xfrm>
            <a:off x="831850" y="3295651"/>
            <a:ext cx="10515600" cy="2794000"/>
          </a:xfrm>
        </p:spPr>
        <p:txBody>
          <a:bodyPr/>
          <a:lstStyle>
            <a:lvl1pPr marL="342900" indent="-342900">
              <a:buFont typeface="Arial" panose="020B0604020202020204" pitchFamily="34" charset="0"/>
              <a:buChar char="•"/>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5131952F-1BDB-968A-2540-1C8B2EED5D57}"/>
              </a:ext>
            </a:extLst>
          </p:cNvPr>
          <p:cNvSpPr>
            <a:spLocks noGrp="1"/>
          </p:cNvSpPr>
          <p:nvPr>
            <p:ph type="ftr" sz="quarter" idx="11"/>
          </p:nvPr>
        </p:nvSpPr>
        <p:spPr>
          <a:xfrm>
            <a:off x="831850" y="6356350"/>
            <a:ext cx="2273300" cy="365125"/>
          </a:xfrm>
        </p:spPr>
        <p:txBody>
          <a:bodyPr/>
          <a:lstStyle>
            <a:lvl1pPr>
              <a:defRPr>
                <a:solidFill>
                  <a:schemeClr val="accent1">
                    <a:lumMod val="50000"/>
                  </a:schemeClr>
                </a:solidFill>
              </a:defRPr>
            </a:lvl1pPr>
          </a:lstStyle>
          <a:p>
            <a:pPr algn="l"/>
            <a:r>
              <a:rPr lang="en-US" dirty="0"/>
              <a:t>Quantitative Methods (VNU-SIS)</a:t>
            </a:r>
          </a:p>
        </p:txBody>
      </p:sp>
      <p:sp>
        <p:nvSpPr>
          <p:cNvPr id="6" name="Slide Number Placeholder 5">
            <a:extLst>
              <a:ext uri="{FF2B5EF4-FFF2-40B4-BE49-F238E27FC236}">
                <a16:creationId xmlns:a16="http://schemas.microsoft.com/office/drawing/2014/main" id="{5D75F87A-9CA1-A00D-4675-55E0E8249594}"/>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7" name="Straight Connector 6">
            <a:extLst>
              <a:ext uri="{FF2B5EF4-FFF2-40B4-BE49-F238E27FC236}">
                <a16:creationId xmlns:a16="http://schemas.microsoft.com/office/drawing/2014/main" id="{A7343728-BC91-066C-A73E-13562BEDEB92}"/>
              </a:ext>
            </a:extLst>
          </p:cNvPr>
          <p:cNvCxnSpPr>
            <a:cxnSpLocks/>
          </p:cNvCxnSpPr>
          <p:nvPr userDrawn="1"/>
        </p:nvCxnSpPr>
        <p:spPr>
          <a:xfrm>
            <a:off x="819150" y="3171826"/>
            <a:ext cx="105283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5275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B45B-3C6D-45E3-8AC6-2FD33AD08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6CF9E-1EB9-DA1D-F565-3D280D1A22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C5D6C3-8802-D5D6-19F7-8DD94BA99E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BDE297-9968-B866-7BF7-ADF68BC15A7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414E04B-1BD1-5966-F388-8F3A9E5E249C}"/>
              </a:ext>
            </a:extLst>
          </p:cNvPr>
          <p:cNvSpPr>
            <a:spLocks noGrp="1"/>
          </p:cNvSpPr>
          <p:nvPr>
            <p:ph type="ftr" sz="quarter" idx="11"/>
          </p:nvPr>
        </p:nvSpPr>
        <p:spPr/>
        <p:txBody>
          <a:bodyPr/>
          <a:lstStyle/>
          <a:p>
            <a:r>
              <a:rPr lang="en-US" dirty="0"/>
              <a:t>Quantitative Methods (VNU-SIS)</a:t>
            </a:r>
          </a:p>
        </p:txBody>
      </p:sp>
      <p:sp>
        <p:nvSpPr>
          <p:cNvPr id="7" name="Slide Number Placeholder 6">
            <a:extLst>
              <a:ext uri="{FF2B5EF4-FFF2-40B4-BE49-F238E27FC236}">
                <a16:creationId xmlns:a16="http://schemas.microsoft.com/office/drawing/2014/main" id="{F03C32EC-0B7C-B380-D506-10326BC1E2AC}"/>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64286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CB7C-0292-3EF0-49F7-FFBFF17EC7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E1D93-F9D5-CA32-46DF-0A959D2B7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0A273-4C09-9BD8-070E-BC0C89D9A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4BDBB8-AFB8-3460-C906-BB5F625CB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0D82B-09E2-96D9-695E-034FBDE6A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F7A917-13D3-06FD-2A62-ABA27E93F32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FD9DA7A-BDC0-6A4A-DDC1-839345889147}"/>
              </a:ext>
            </a:extLst>
          </p:cNvPr>
          <p:cNvSpPr>
            <a:spLocks noGrp="1"/>
          </p:cNvSpPr>
          <p:nvPr>
            <p:ph type="ftr" sz="quarter" idx="11"/>
          </p:nvPr>
        </p:nvSpPr>
        <p:spPr/>
        <p:txBody>
          <a:bodyPr/>
          <a:lstStyle/>
          <a:p>
            <a:r>
              <a:rPr lang="en-US"/>
              <a:t>Quantitative Methods (VNU-SIS)</a:t>
            </a:r>
          </a:p>
        </p:txBody>
      </p:sp>
      <p:sp>
        <p:nvSpPr>
          <p:cNvPr id="9" name="Slide Number Placeholder 8">
            <a:extLst>
              <a:ext uri="{FF2B5EF4-FFF2-40B4-BE49-F238E27FC236}">
                <a16:creationId xmlns:a16="http://schemas.microsoft.com/office/drawing/2014/main" id="{470A49BA-9C76-C1F3-D8D3-DF587FAEEE65}"/>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414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612D-540F-D8F3-68D7-9192D61F24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832EF6-6847-4A10-640A-816FFE6AB35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BFB63353-8690-4637-A7FC-05E0E780780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17039685-AA65-5363-6E78-728E76274F7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872550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3AD52-12C7-EE16-0D29-4989EC4A1C6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D776B5DC-033D-D518-DEE7-CFF276D76468}"/>
              </a:ext>
            </a:extLst>
          </p:cNvPr>
          <p:cNvSpPr>
            <a:spLocks noGrp="1"/>
          </p:cNvSpPr>
          <p:nvPr>
            <p:ph type="ftr" sz="quarter" idx="11"/>
          </p:nvPr>
        </p:nvSpPr>
        <p:spPr/>
        <p:txBody>
          <a:bodyPr/>
          <a:lstStyle/>
          <a:p>
            <a:r>
              <a:rPr lang="en-US"/>
              <a:t>Quantitative Methods (VNU-SIS)</a:t>
            </a:r>
          </a:p>
        </p:txBody>
      </p:sp>
      <p:sp>
        <p:nvSpPr>
          <p:cNvPr id="4" name="Slide Number Placeholder 3">
            <a:extLst>
              <a:ext uri="{FF2B5EF4-FFF2-40B4-BE49-F238E27FC236}">
                <a16:creationId xmlns:a16="http://schemas.microsoft.com/office/drawing/2014/main" id="{5ADAD2EC-4E5E-F5E2-5954-D6E1935D1112}"/>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3493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6317-03F6-6BF1-0887-9C5A24229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28B732-9810-1820-F463-FD23D37F6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84786-511B-8CF5-C090-0017479D7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97937-B71B-B423-FA61-DFD054F173F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39231A-D92E-E823-87FF-6A1861EC590A}"/>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6B046A03-39CB-62E4-F223-A7688316B3D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4495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CEB-82E0-FD85-07CA-4350FE8AD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10A5C1-0034-F1C2-22D5-A38E0F52C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81581-515A-63E2-F5EE-1F50492CC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E2662-5CCD-7678-215A-831EDF91454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32519E55-1B3A-E668-A6A1-230CCCF22B2D}"/>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F467731E-34A8-0A58-6325-277D5664DDB7}"/>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272495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5C849-EA2A-CE3D-0E48-AE4BA81A9BBC}"/>
              </a:ext>
            </a:extLst>
          </p:cNvPr>
          <p:cNvSpPr>
            <a:spLocks noGrp="1"/>
          </p:cNvSpPr>
          <p:nvPr>
            <p:ph type="title"/>
          </p:nvPr>
        </p:nvSpPr>
        <p:spPr>
          <a:xfrm>
            <a:off x="838200" y="365126"/>
            <a:ext cx="10515600" cy="9503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544589-C28C-D8D6-7671-B9F72E29B9D7}"/>
              </a:ext>
            </a:extLst>
          </p:cNvPr>
          <p:cNvSpPr>
            <a:spLocks noGrp="1"/>
          </p:cNvSpPr>
          <p:nvPr>
            <p:ph type="body" idx="1"/>
          </p:nvPr>
        </p:nvSpPr>
        <p:spPr>
          <a:xfrm>
            <a:off x="838200" y="1459832"/>
            <a:ext cx="10515600" cy="47171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64657-59D4-A9F6-EAA2-E8555B9D63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28E07AC-D8A5-5389-7C17-3A18D6D6A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Quantitative Methods (VNU-SIS)</a:t>
            </a:r>
          </a:p>
        </p:txBody>
      </p:sp>
      <p:sp>
        <p:nvSpPr>
          <p:cNvPr id="6" name="Slide Number Placeholder 5">
            <a:extLst>
              <a:ext uri="{FF2B5EF4-FFF2-40B4-BE49-F238E27FC236}">
                <a16:creationId xmlns:a16="http://schemas.microsoft.com/office/drawing/2014/main" id="{DF401580-8432-7899-1803-CF28AAA99A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478D3-4DD5-4D7B-8D8D-7EA87687E863}" type="slidenum">
              <a:rPr lang="en-US" smtClean="0"/>
              <a:t>‹#›</a:t>
            </a:fld>
            <a:endParaRPr lang="en-US"/>
          </a:p>
        </p:txBody>
      </p:sp>
    </p:spTree>
    <p:extLst>
      <p:ext uri="{BB962C8B-B14F-4D97-AF65-F5344CB8AC3E}">
        <p14:creationId xmlns:p14="http://schemas.microsoft.com/office/powerpoint/2010/main" val="3924698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dmeg.cessda.eu/Data-Management-Expert-Guide/1.-Plan/Data-in-the-social-sciences" TargetMode="External"/><Relationship Id="rId2" Type="http://schemas.openxmlformats.org/officeDocument/2006/relationships/hyperlink" Target="https://blog.datawrapper.de/dualaxis/" TargetMode="External"/><Relationship Id="rId1" Type="http://schemas.openxmlformats.org/officeDocument/2006/relationships/slideLayout" Target="../slideLayouts/slideLayout2.xml"/><Relationship Id="rId4" Type="http://schemas.openxmlformats.org/officeDocument/2006/relationships/hyperlink" Target="https://www.wider.unu.edu/database/viet-nam-data"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kaggle.com/datasets/danlessa/sao-paulo-traffic-jams-since-2001" TargetMode="External"/><Relationship Id="rId2" Type="http://schemas.openxmlformats.org/officeDocument/2006/relationships/hyperlink" Target="https://arrow.apache.org/docs/r/reference/read_feather.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pantheon.world/data/datasets" TargetMode="External"/><Relationship Id="rId2" Type="http://schemas.openxmlformats.org/officeDocument/2006/relationships/hyperlink" Target="https://www.kaggle.com/datasets/mit/pantheon-project/data" TargetMode="External"/><Relationship Id="rId1" Type="http://schemas.openxmlformats.org/officeDocument/2006/relationships/slideLayout" Target="../slideLayouts/slideLayout2.xml"/><Relationship Id="rId4" Type="http://schemas.openxmlformats.org/officeDocument/2006/relationships/hyperlink" Target="https://www.nature.com/articles/sdata201575"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s://www.kaggle.com/datasets/robertolofaro/italian-cultural-heritage-sample-data-20152018/data"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ladal.edu.au/net.html"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s://rstudio-education.github.io/hopr/starting.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coursera.org/learn/research-methods/home/info"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rstudio-education.github.io/hopr/starting.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2.xml"/><Relationship Id="rId12"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3.xml"/><Relationship Id="rId1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rxv_sB-wOkY"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nckh.huph.edu.vn/sites/nckh.huph.edu.vn/files/Ph%C6%B0%C6%A1ng%20ph%C3%A1p%20ch%E1%BB%8Dn%20m%E1%BA%ABu%20v%C3%A0%20t%C3%ADnh%20to%C3%A1n%20c%E1%BB%A1%20m%E1%BA%ABu_revised%20l%E1%BA%A7n%201_5.8.2020_0.pdf"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doi.org/10.1016/j.dib.2022.107985"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lauswilke.com/dataviz/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coursera.org/learn/research-methods/home/info" TargetMode="External"/><Relationship Id="rId4" Type="http://schemas.openxmlformats.org/officeDocument/2006/relationships/hyperlink" Target="https://book.stat420.or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ted.com/talks/hans_rosling_the_best_stats_you_ve_ever_see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omparison_mean_median_mode.sv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42.png"/></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hyperlink" Target="http://datascience.stackexchange.com/questions/361/when-is-a-model-underfitted"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20.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9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4.emf"/></Relationships>
</file>

<file path=ppt/slides/_rels/slide9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twitter.com/chelseaparlett/status/1458461737431146500"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5B25-3FCC-2F40-589C-1A33E2CA6EAE}"/>
              </a:ext>
            </a:extLst>
          </p:cNvPr>
          <p:cNvSpPr>
            <a:spLocks noGrp="1"/>
          </p:cNvSpPr>
          <p:nvPr>
            <p:ph type="ctrTitle"/>
          </p:nvPr>
        </p:nvSpPr>
        <p:spPr>
          <a:xfrm>
            <a:off x="1524000" y="850231"/>
            <a:ext cx="9144000" cy="2322847"/>
          </a:xfrm>
        </p:spPr>
        <p:txBody>
          <a:bodyPr>
            <a:normAutofit/>
          </a:bodyPr>
          <a:lstStyle/>
          <a:p>
            <a:r>
              <a:rPr lang="en-US" sz="4000" dirty="0" err="1"/>
              <a:t>Phương</a:t>
            </a:r>
            <a:r>
              <a:rPr lang="en-US" sz="4000" dirty="0"/>
              <a:t> </a:t>
            </a:r>
            <a:r>
              <a:rPr lang="en-US" sz="4000" dirty="0" err="1"/>
              <a:t>pháp</a:t>
            </a:r>
            <a:r>
              <a:rPr lang="en-US" sz="4000" dirty="0"/>
              <a:t> </a:t>
            </a:r>
            <a:r>
              <a:rPr lang="en-US" sz="4000" dirty="0" err="1"/>
              <a:t>nghiên</a:t>
            </a:r>
            <a:r>
              <a:rPr lang="en-US" sz="4000" dirty="0"/>
              <a:t> </a:t>
            </a:r>
            <a:r>
              <a:rPr lang="en-US" sz="4000" dirty="0" err="1"/>
              <a:t>cứu</a:t>
            </a:r>
            <a:br>
              <a:rPr lang="en-US" sz="4000" dirty="0"/>
            </a:br>
            <a:r>
              <a:rPr lang="en-US" sz="4000" dirty="0" err="1"/>
              <a:t>trong</a:t>
            </a:r>
            <a:r>
              <a:rPr lang="en-US" sz="4000" dirty="0"/>
              <a:t> khoa </a:t>
            </a:r>
            <a:r>
              <a:rPr lang="en-US" sz="4000" dirty="0" err="1"/>
              <a:t>học</a:t>
            </a:r>
            <a:r>
              <a:rPr lang="en-US" sz="4000" dirty="0"/>
              <a:t> </a:t>
            </a:r>
            <a:r>
              <a:rPr lang="en-US" sz="4000" dirty="0" err="1"/>
              <a:t>liên</a:t>
            </a:r>
            <a:r>
              <a:rPr lang="en-US" sz="4000" dirty="0"/>
              <a:t> </a:t>
            </a:r>
            <a:r>
              <a:rPr lang="en-US" sz="4000" dirty="0" err="1"/>
              <a:t>ngành</a:t>
            </a:r>
            <a:r>
              <a:rPr lang="en-US" sz="4000" dirty="0"/>
              <a:t> - </a:t>
            </a:r>
            <a:br>
              <a:rPr lang="en-US" sz="4000" dirty="0"/>
            </a:br>
            <a:r>
              <a:rPr lang="en-US" sz="4000" dirty="0" err="1"/>
              <a:t>Các</a:t>
            </a:r>
            <a:r>
              <a:rPr lang="en-US" sz="4000" dirty="0"/>
              <a:t> </a:t>
            </a:r>
            <a:r>
              <a:rPr lang="en-US" sz="4000" dirty="0" err="1"/>
              <a:t>phương</a:t>
            </a:r>
            <a:r>
              <a:rPr lang="en-US" sz="4000" dirty="0"/>
              <a:t> </a:t>
            </a:r>
            <a:r>
              <a:rPr lang="en-US" sz="4000" dirty="0" err="1"/>
              <a:t>pháp</a:t>
            </a:r>
            <a:r>
              <a:rPr lang="en-US" sz="4000" dirty="0"/>
              <a:t> </a:t>
            </a:r>
            <a:r>
              <a:rPr lang="en-US" sz="4000" dirty="0" err="1"/>
              <a:t>định</a:t>
            </a:r>
            <a:r>
              <a:rPr lang="en-US" sz="4000" dirty="0"/>
              <a:t> </a:t>
            </a:r>
            <a:r>
              <a:rPr lang="en-US" sz="4000" dirty="0" err="1"/>
              <a:t>lượng</a:t>
            </a:r>
            <a:endParaRPr lang="en-US" sz="4000" dirty="0"/>
          </a:p>
        </p:txBody>
      </p:sp>
      <p:sp>
        <p:nvSpPr>
          <p:cNvPr id="3" name="Subtitle 2">
            <a:extLst>
              <a:ext uri="{FF2B5EF4-FFF2-40B4-BE49-F238E27FC236}">
                <a16:creationId xmlns:a16="http://schemas.microsoft.com/office/drawing/2014/main" id="{6D69D5EF-9CE0-A9A8-A308-1A1A1189AD0F}"/>
              </a:ext>
            </a:extLst>
          </p:cNvPr>
          <p:cNvSpPr>
            <a:spLocks noGrp="1"/>
          </p:cNvSpPr>
          <p:nvPr>
            <p:ph type="subTitle" idx="1"/>
          </p:nvPr>
        </p:nvSpPr>
        <p:spPr>
          <a:xfrm>
            <a:off x="1524000" y="4484353"/>
            <a:ext cx="9144000" cy="1655762"/>
          </a:xfrm>
        </p:spPr>
        <p:txBody>
          <a:bodyPr/>
          <a:lstStyle/>
          <a:p>
            <a:r>
              <a:rPr lang="en-US" b="1"/>
              <a:t>Nguyễn Bích Ngọc</a:t>
            </a:r>
          </a:p>
          <a:p>
            <a:r>
              <a:rPr lang="en-US"/>
              <a:t>Khoa </a:t>
            </a:r>
            <a:r>
              <a:rPr lang="en-US" err="1"/>
              <a:t>các</a:t>
            </a:r>
            <a:r>
              <a:rPr lang="en-US"/>
              <a:t> khoa </a:t>
            </a:r>
            <a:r>
              <a:rPr lang="en-US" err="1"/>
              <a:t>học</a:t>
            </a:r>
            <a:r>
              <a:rPr lang="en-US"/>
              <a:t> </a:t>
            </a:r>
            <a:r>
              <a:rPr lang="en-US" err="1"/>
              <a:t>liên</a:t>
            </a:r>
            <a:r>
              <a:rPr lang="en-US"/>
              <a:t> </a:t>
            </a:r>
            <a:r>
              <a:rPr lang="en-US" err="1"/>
              <a:t>ngành</a:t>
            </a:r>
            <a:r>
              <a:rPr lang="en-US"/>
              <a:t>, ĐHQGHN</a:t>
            </a:r>
          </a:p>
        </p:txBody>
      </p:sp>
    </p:spTree>
    <p:extLst>
      <p:ext uri="{BB962C8B-B14F-4D97-AF65-F5344CB8AC3E}">
        <p14:creationId xmlns:p14="http://schemas.microsoft.com/office/powerpoint/2010/main" val="170401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10</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5" name="Straight Connector 14">
            <a:extLst>
              <a:ext uri="{FF2B5EF4-FFF2-40B4-BE49-F238E27FC236}">
                <a16:creationId xmlns:a16="http://schemas.microsoft.com/office/drawing/2014/main" id="{9FE0067C-38A4-022B-C2AB-93650D6427F3}"/>
              </a:ext>
            </a:extLst>
          </p:cNvPr>
          <p:cNvCxnSpPr/>
          <p:nvPr/>
        </p:nvCxnSpPr>
        <p:spPr>
          <a:xfrm>
            <a:off x="2217107" y="3933690"/>
            <a:ext cx="283088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D685D8F-42F8-DFBC-10BB-3B830EBA4A9F}"/>
              </a:ext>
            </a:extLst>
          </p:cNvPr>
          <p:cNvCxnSpPr>
            <a:cxnSpLocks/>
          </p:cNvCxnSpPr>
          <p:nvPr/>
        </p:nvCxnSpPr>
        <p:spPr>
          <a:xfrm>
            <a:off x="5638800" y="3933690"/>
            <a:ext cx="2971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352F9C-BBC2-7626-D4B4-126D1C53EC89}"/>
              </a:ext>
            </a:extLst>
          </p:cNvPr>
          <p:cNvCxnSpPr>
            <a:cxnSpLocks/>
          </p:cNvCxnSpPr>
          <p:nvPr/>
        </p:nvCxnSpPr>
        <p:spPr>
          <a:xfrm>
            <a:off x="951978" y="4270153"/>
            <a:ext cx="268057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2B8977-7116-2894-5CEB-6F68EB730879}"/>
              </a:ext>
            </a:extLst>
          </p:cNvPr>
          <p:cNvCxnSpPr>
            <a:cxnSpLocks/>
          </p:cNvCxnSpPr>
          <p:nvPr/>
        </p:nvCxnSpPr>
        <p:spPr>
          <a:xfrm>
            <a:off x="3784948" y="4270153"/>
            <a:ext cx="172650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0D44A11-A838-8312-BB25-F8375F93492E}"/>
              </a:ext>
            </a:extLst>
          </p:cNvPr>
          <p:cNvSpPr txBox="1"/>
          <p:nvPr/>
        </p:nvSpPr>
        <p:spPr>
          <a:xfrm>
            <a:off x="2081408" y="5066146"/>
            <a:ext cx="8029183" cy="369332"/>
          </a:xfrm>
          <a:prstGeom prst="rect">
            <a:avLst/>
          </a:prstGeom>
          <a:ln w="28575"/>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b="0" i="0" dirty="0">
                <a:solidFill>
                  <a:srgbClr val="333333"/>
                </a:solidFill>
                <a:effectLst/>
                <a:highlight>
                  <a:srgbClr val="FFFFFF"/>
                </a:highlight>
                <a:latin typeface="Open Sans" panose="020F0502020204030204" pitchFamily="34" charset="0"/>
              </a:rPr>
              <a:t>A theory that can't be proved wrong is nonscientific - Karl Popper </a:t>
            </a:r>
            <a:endParaRPr lang="en-001" dirty="0"/>
          </a:p>
        </p:txBody>
      </p:sp>
      <p:sp>
        <p:nvSpPr>
          <p:cNvPr id="6" name="Oval 5">
            <a:extLst>
              <a:ext uri="{FF2B5EF4-FFF2-40B4-BE49-F238E27FC236}">
                <a16:creationId xmlns:a16="http://schemas.microsoft.com/office/drawing/2014/main" id="{0C398771-1721-09A8-7549-8549C69E6A9A}"/>
              </a:ext>
            </a:extLst>
          </p:cNvPr>
          <p:cNvSpPr/>
          <p:nvPr/>
        </p:nvSpPr>
        <p:spPr>
          <a:xfrm>
            <a:off x="9982200" y="3613049"/>
            <a:ext cx="1029717" cy="383263"/>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13652873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100</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EE348F7-46FA-6835-3091-7CB3E5DA0F09}"/>
              </a:ext>
            </a:extLst>
          </p:cNvPr>
          <p:cNvSpPr/>
          <p:nvPr/>
        </p:nvSpPr>
        <p:spPr>
          <a:xfrm>
            <a:off x="7490844" y="152400"/>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09522DFA-8A73-C180-DBD5-C567430976F2}"/>
              </a:ext>
            </a:extLst>
          </p:cNvPr>
          <p:cNvSpPr/>
          <p:nvPr/>
        </p:nvSpPr>
        <p:spPr>
          <a:xfrm>
            <a:off x="6206198" y="3206795"/>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5683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 </a:t>
            </a:r>
            <a:r>
              <a:rPr lang="en-US" sz="2600" err="1"/>
              <a:t>và</a:t>
            </a:r>
            <a:r>
              <a:rPr lang="en-US" sz="2600"/>
              <a:t> </a:t>
            </a:r>
            <a:r>
              <a:rPr lang="en-US" sz="2600" err="1"/>
              <a:t>mô</a:t>
            </a:r>
            <a:r>
              <a:rPr lang="en-US" sz="2600"/>
              <a:t> </a:t>
            </a:r>
            <a:r>
              <a:rPr lang="en-US" sz="2600" err="1"/>
              <a:t>hình</a:t>
            </a:r>
            <a:r>
              <a:rPr lang="en-US" sz="2600"/>
              <a:t> </a:t>
            </a:r>
            <a:r>
              <a:rPr lang="en-US" sz="2600" err="1"/>
              <a:t>cấu</a:t>
            </a:r>
            <a:r>
              <a:rPr lang="en-US" sz="2600"/>
              <a:t> </a:t>
            </a:r>
            <a:r>
              <a:rPr lang="en-US" sz="2600" err="1"/>
              <a:t>trúc</a:t>
            </a:r>
            <a:r>
              <a:rPr lang="en-US" sz="2600"/>
              <a:t> (structural)</a:t>
            </a:r>
          </a:p>
          <a:p>
            <a:endParaRPr lang="en-US"/>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101</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2371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fontScale="92500"/>
          </a:bodyPr>
          <a:lstStyle/>
          <a:p>
            <a:r>
              <a:rPr lang="en-US" err="1"/>
              <a:t>Tiềm</a:t>
            </a:r>
            <a:r>
              <a:rPr lang="en-US"/>
              <a:t> </a:t>
            </a:r>
            <a:r>
              <a:rPr lang="en-US" err="1"/>
              <a:t>ẩn</a:t>
            </a:r>
            <a:r>
              <a:rPr lang="en-US"/>
              <a:t> (latent) </a:t>
            </a:r>
            <a:r>
              <a:rPr lang="en-US" err="1"/>
              <a:t>và</a:t>
            </a:r>
            <a:r>
              <a:rPr lang="en-US"/>
              <a:t> </a:t>
            </a:r>
            <a:r>
              <a:rPr lang="en-US" err="1"/>
              <a:t>biểu</a:t>
            </a:r>
            <a:r>
              <a:rPr lang="en-US"/>
              <a:t> </a:t>
            </a:r>
            <a:r>
              <a:rPr lang="en-US" err="1"/>
              <a:t>hiện</a:t>
            </a:r>
            <a:r>
              <a:rPr lang="en-US"/>
              <a:t> (manifest)</a:t>
            </a:r>
          </a:p>
          <a:p>
            <a:r>
              <a:rPr lang="en-US" err="1"/>
              <a:t>Nội</a:t>
            </a:r>
            <a:r>
              <a:rPr lang="en-US"/>
              <a:t> </a:t>
            </a:r>
            <a:r>
              <a:rPr lang="en-US" err="1"/>
              <a:t>sinh</a:t>
            </a:r>
            <a:r>
              <a:rPr lang="en-US"/>
              <a:t> (endogenous) </a:t>
            </a:r>
            <a:r>
              <a:rPr lang="en-US" err="1"/>
              <a:t>và</a:t>
            </a:r>
            <a:r>
              <a:rPr lang="en-US"/>
              <a:t> </a:t>
            </a:r>
            <a:r>
              <a:rPr lang="en-US" err="1"/>
              <a:t>ngoại</a:t>
            </a:r>
            <a:r>
              <a:rPr lang="en-US"/>
              <a:t> </a:t>
            </a:r>
            <a:r>
              <a:rPr lang="en-US" err="1"/>
              <a:t>sinh</a:t>
            </a:r>
            <a:r>
              <a:rPr lang="en-US"/>
              <a:t> (exogenous)</a:t>
            </a:r>
          </a:p>
          <a:p>
            <a:r>
              <a:rPr lang="en-US" err="1"/>
              <a:t>Mô</a:t>
            </a:r>
            <a:r>
              <a:rPr lang="en-US"/>
              <a:t> </a:t>
            </a:r>
            <a:r>
              <a:rPr lang="en-US" err="1"/>
              <a:t>hình</a:t>
            </a:r>
            <a:r>
              <a:rPr lang="en-US"/>
              <a:t> </a:t>
            </a:r>
            <a:r>
              <a:rPr lang="en-US" err="1"/>
              <a:t>đo</a:t>
            </a:r>
            <a:r>
              <a:rPr lang="en-US"/>
              <a:t> </a:t>
            </a:r>
            <a:r>
              <a:rPr lang="en-US" err="1"/>
              <a:t>lường</a:t>
            </a:r>
            <a:r>
              <a:rPr lang="en-US"/>
              <a:t> (measurement) </a:t>
            </a:r>
            <a:r>
              <a:rPr lang="en-US" err="1"/>
              <a:t>và</a:t>
            </a:r>
            <a:r>
              <a:rPr lang="en-US"/>
              <a:t> </a:t>
            </a:r>
            <a:r>
              <a:rPr lang="en-US" err="1"/>
              <a:t>mô</a:t>
            </a:r>
            <a:r>
              <a:rPr lang="en-US"/>
              <a:t> </a:t>
            </a:r>
            <a:r>
              <a:rPr lang="en-US" err="1"/>
              <a:t>hình</a:t>
            </a:r>
            <a:r>
              <a:rPr lang="en-US"/>
              <a:t> </a:t>
            </a:r>
            <a:r>
              <a:rPr lang="en-US" err="1"/>
              <a:t>cấu</a:t>
            </a:r>
            <a:r>
              <a:rPr lang="en-US"/>
              <a:t> </a:t>
            </a:r>
            <a:r>
              <a:rPr lang="en-US" err="1"/>
              <a:t>trúc</a:t>
            </a:r>
            <a:r>
              <a:rPr lang="en-US"/>
              <a:t> (structural)</a:t>
            </a:r>
          </a:p>
          <a:p>
            <a:r>
              <a:rPr lang="en-US" err="1"/>
              <a:t>Tác</a:t>
            </a:r>
            <a:r>
              <a:rPr lang="en-US"/>
              <a:t> </a:t>
            </a:r>
            <a:r>
              <a:rPr lang="en-US" err="1"/>
              <a:t>động</a:t>
            </a:r>
            <a:r>
              <a:rPr lang="en-US"/>
              <a:t> </a:t>
            </a:r>
            <a:r>
              <a:rPr lang="en-US" err="1"/>
              <a:t>trực</a:t>
            </a:r>
            <a:r>
              <a:rPr lang="en-US"/>
              <a:t> </a:t>
            </a:r>
            <a:r>
              <a:rPr lang="en-US" err="1"/>
              <a:t>tiếp</a:t>
            </a:r>
            <a:r>
              <a:rPr lang="en-US"/>
              <a:t> </a:t>
            </a:r>
            <a:r>
              <a:rPr lang="en-US" err="1"/>
              <a:t>và</a:t>
            </a:r>
            <a:r>
              <a:rPr lang="en-US"/>
              <a:t> </a:t>
            </a:r>
            <a:r>
              <a:rPr lang="en-US" err="1"/>
              <a:t>gián</a:t>
            </a:r>
            <a:r>
              <a:rPr lang="en-US"/>
              <a:t> </a:t>
            </a:r>
            <a:r>
              <a:rPr lang="en-US" err="1"/>
              <a:t>tiếp</a:t>
            </a:r>
            <a:r>
              <a:rPr lang="en-US"/>
              <a:t> (Direct vs indirect effects)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102</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0232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7A8E60-8F5D-AE5B-3491-265F69ED0E8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96D21D4-E8C8-CFDC-8A5F-B82496CB4226}"/>
              </a:ext>
            </a:extLst>
          </p:cNvPr>
          <p:cNvSpPr>
            <a:spLocks noGrp="1"/>
          </p:cNvSpPr>
          <p:nvPr>
            <p:ph type="sldNum" sz="quarter" idx="12"/>
          </p:nvPr>
        </p:nvSpPr>
        <p:spPr/>
        <p:txBody>
          <a:bodyPr/>
          <a:lstStyle/>
          <a:p>
            <a:fld id="{558478D3-4DD5-4D7B-8D8D-7EA87687E863}" type="slidenum">
              <a:rPr lang="en-US" smtClean="0"/>
              <a:pPr/>
              <a:t>103</a:t>
            </a:fld>
            <a:endParaRPr lang="en-US"/>
          </a:p>
        </p:txBody>
      </p:sp>
      <p:sp>
        <p:nvSpPr>
          <p:cNvPr id="8" name="TextBox 7">
            <a:extLst>
              <a:ext uri="{FF2B5EF4-FFF2-40B4-BE49-F238E27FC236}">
                <a16:creationId xmlns:a16="http://schemas.microsoft.com/office/drawing/2014/main" id="{228242DD-68BF-F1AD-83B9-9D298291D564}"/>
              </a:ext>
            </a:extLst>
          </p:cNvPr>
          <p:cNvSpPr txBox="1"/>
          <p:nvPr/>
        </p:nvSpPr>
        <p:spPr>
          <a:xfrm>
            <a:off x="10195560" y="4270248"/>
            <a:ext cx="1645920" cy="646331"/>
          </a:xfrm>
          <a:prstGeom prst="rect">
            <a:avLst/>
          </a:prstGeom>
          <a:noFill/>
        </p:spPr>
        <p:txBody>
          <a:bodyPr wrap="square" rtlCol="0">
            <a:spAutoFit/>
          </a:bodyPr>
          <a:lstStyle/>
          <a:p>
            <a:r>
              <a:rPr lang="en-US"/>
              <a:t>Source: </a:t>
            </a:r>
            <a:r>
              <a:rPr lang="en-US" err="1"/>
              <a:t>Bivand</a:t>
            </a:r>
            <a:r>
              <a:rPr lang="en-US"/>
              <a:t> (2013)</a:t>
            </a:r>
            <a:endParaRPr lang="en-GB"/>
          </a:p>
        </p:txBody>
      </p:sp>
      <p:pic>
        <p:nvPicPr>
          <p:cNvPr id="9" name="Picture 8">
            <a:extLst>
              <a:ext uri="{FF2B5EF4-FFF2-40B4-BE49-F238E27FC236}">
                <a16:creationId xmlns:a16="http://schemas.microsoft.com/office/drawing/2014/main" id="{4ECF1F0D-73FC-53D3-9384-21E062612B02}"/>
              </a:ext>
            </a:extLst>
          </p:cNvPr>
          <p:cNvPicPr>
            <a:picLocks noChangeAspect="1"/>
          </p:cNvPicPr>
          <p:nvPr/>
        </p:nvPicPr>
        <p:blipFill rotWithShape="1">
          <a:blip r:embed="rId2"/>
          <a:srcRect l="5658" t="-20" r="9605" b="1972"/>
          <a:stretch/>
        </p:blipFill>
        <p:spPr>
          <a:xfrm>
            <a:off x="2980489" y="244496"/>
            <a:ext cx="8999622" cy="5855199"/>
          </a:xfrm>
          <a:prstGeom prst="rect">
            <a:avLst/>
          </a:prstGeom>
        </p:spPr>
      </p:pic>
      <p:sp>
        <p:nvSpPr>
          <p:cNvPr id="2" name="Title 1">
            <a:extLst>
              <a:ext uri="{FF2B5EF4-FFF2-40B4-BE49-F238E27FC236}">
                <a16:creationId xmlns:a16="http://schemas.microsoft.com/office/drawing/2014/main" id="{F4D03194-CCA3-B51C-F423-4459CA2E37B3}"/>
              </a:ext>
            </a:extLst>
          </p:cNvPr>
          <p:cNvSpPr>
            <a:spLocks noGrp="1"/>
          </p:cNvSpPr>
          <p:nvPr>
            <p:ph type="title"/>
          </p:nvPr>
        </p:nvSpPr>
        <p:spPr>
          <a:xfrm>
            <a:off x="381000" y="404882"/>
            <a:ext cx="4881880" cy="2159413"/>
          </a:xfrm>
        </p:spPr>
        <p:txBody>
          <a:bodyPr>
            <a:normAutofit/>
          </a:bodyPr>
          <a:lstStyle/>
          <a:p>
            <a:r>
              <a:rPr lang="en-GB" err="1"/>
              <a:t>Thống</a:t>
            </a:r>
            <a:r>
              <a:rPr lang="en-GB"/>
              <a:t> </a:t>
            </a:r>
            <a:r>
              <a:rPr lang="en-GB" err="1"/>
              <a:t>kê</a:t>
            </a:r>
            <a:r>
              <a:rPr lang="en-GB"/>
              <a:t> </a:t>
            </a:r>
            <a:r>
              <a:rPr lang="en-GB" err="1"/>
              <a:t>không</a:t>
            </a:r>
            <a:r>
              <a:rPr lang="en-GB"/>
              <a:t> </a:t>
            </a:r>
            <a:r>
              <a:rPr lang="en-GB" err="1"/>
              <a:t>gian</a:t>
            </a:r>
            <a:br>
              <a:rPr lang="en-GB"/>
            </a:br>
            <a:r>
              <a:rPr lang="en-GB"/>
              <a:t>Spatial Statistics</a:t>
            </a:r>
            <a:br>
              <a:rPr lang="en-GB"/>
            </a:br>
            <a:endParaRPr lang="en-GB"/>
          </a:p>
        </p:txBody>
      </p:sp>
    </p:spTree>
    <p:extLst>
      <p:ext uri="{BB962C8B-B14F-4D97-AF65-F5344CB8AC3E}">
        <p14:creationId xmlns:p14="http://schemas.microsoft.com/office/powerpoint/2010/main" val="194976973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1E5ABB-B400-2B36-DC73-9CC1821AAD10}"/>
              </a:ext>
            </a:extLst>
          </p:cNvPr>
          <p:cNvSpPr>
            <a:spLocks noGrp="1"/>
          </p:cNvSpPr>
          <p:nvPr>
            <p:ph type="sldNum" sz="quarter" idx="12"/>
          </p:nvPr>
        </p:nvSpPr>
        <p:spPr/>
        <p:txBody>
          <a:bodyPr/>
          <a:lstStyle/>
          <a:p>
            <a:fld id="{558478D3-4DD5-4D7B-8D8D-7EA87687E863}" type="slidenum">
              <a:rPr lang="en-US" smtClean="0"/>
              <a:pPr/>
              <a:t>104</a:t>
            </a:fld>
            <a:endParaRPr lang="en-US"/>
          </a:p>
        </p:txBody>
      </p:sp>
      <p:pic>
        <p:nvPicPr>
          <p:cNvPr id="7" name="Picture 6">
            <a:extLst>
              <a:ext uri="{FF2B5EF4-FFF2-40B4-BE49-F238E27FC236}">
                <a16:creationId xmlns:a16="http://schemas.microsoft.com/office/drawing/2014/main" id="{085918FB-CA8F-9A20-FF15-7E9B0AB06157}"/>
              </a:ext>
            </a:extLst>
          </p:cNvPr>
          <p:cNvPicPr>
            <a:picLocks noChangeAspect="1"/>
          </p:cNvPicPr>
          <p:nvPr/>
        </p:nvPicPr>
        <p:blipFill rotWithShape="1">
          <a:blip r:embed="rId3"/>
          <a:srcRect r="14940" b="16643"/>
          <a:stretch/>
        </p:blipFill>
        <p:spPr>
          <a:xfrm>
            <a:off x="2291919" y="0"/>
            <a:ext cx="9733683" cy="6172200"/>
          </a:xfrm>
          <a:prstGeom prst="rect">
            <a:avLst/>
          </a:prstGeom>
        </p:spPr>
      </p:pic>
      <p:sp>
        <p:nvSpPr>
          <p:cNvPr id="2" name="Title 1">
            <a:extLst>
              <a:ext uri="{FF2B5EF4-FFF2-40B4-BE49-F238E27FC236}">
                <a16:creationId xmlns:a16="http://schemas.microsoft.com/office/drawing/2014/main" id="{AF7EF508-F4E5-D98E-228C-4779B11B05B7}"/>
              </a:ext>
            </a:extLst>
          </p:cNvPr>
          <p:cNvSpPr>
            <a:spLocks noGrp="1"/>
          </p:cNvSpPr>
          <p:nvPr>
            <p:ph type="title"/>
          </p:nvPr>
        </p:nvSpPr>
        <p:spPr>
          <a:xfrm>
            <a:off x="251792" y="365126"/>
            <a:ext cx="1948070" cy="5558596"/>
          </a:xfrm>
        </p:spPr>
        <p:txBody>
          <a:bodyPr/>
          <a:lstStyle/>
          <a:p>
            <a:r>
              <a:rPr lang="en-US" dirty="0" err="1"/>
              <a:t>Lựa</a:t>
            </a:r>
            <a:r>
              <a:rPr lang="en-US" dirty="0"/>
              <a:t> </a:t>
            </a:r>
            <a:r>
              <a:rPr lang="en-US" dirty="0" err="1"/>
              <a:t>chọn</a:t>
            </a:r>
            <a:r>
              <a:rPr lang="en-US" dirty="0"/>
              <a:t> </a:t>
            </a:r>
            <a:r>
              <a:rPr lang="en-US" dirty="0" err="1"/>
              <a:t>phương</a:t>
            </a:r>
            <a:r>
              <a:rPr lang="en-US" dirty="0"/>
              <a:t> </a:t>
            </a:r>
            <a:r>
              <a:rPr lang="en-US" dirty="0" err="1"/>
              <a:t>pháp</a:t>
            </a:r>
            <a:endParaRPr lang="en-001" dirty="0"/>
          </a:p>
        </p:txBody>
      </p:sp>
      <p:sp>
        <p:nvSpPr>
          <p:cNvPr id="4" name="Footer Placeholder 3">
            <a:extLst>
              <a:ext uri="{FF2B5EF4-FFF2-40B4-BE49-F238E27FC236}">
                <a16:creationId xmlns:a16="http://schemas.microsoft.com/office/drawing/2014/main" id="{C3850EF1-8B14-AA64-6D99-E611AE5796C5}"/>
              </a:ext>
            </a:extLst>
          </p:cNvPr>
          <p:cNvSpPr>
            <a:spLocks noGrp="1"/>
          </p:cNvSpPr>
          <p:nvPr>
            <p:ph type="ftr" sz="quarter" idx="11"/>
          </p:nvPr>
        </p:nvSpPr>
        <p:spPr/>
        <p:txBody>
          <a:bodyPr/>
          <a:lstStyle/>
          <a:p>
            <a:r>
              <a:rPr lang="en-US" dirty="0"/>
              <a:t>Quantitative Methods (VNU-SIS)</a:t>
            </a:r>
          </a:p>
        </p:txBody>
      </p:sp>
      <p:sp>
        <p:nvSpPr>
          <p:cNvPr id="8" name="TextBox 7">
            <a:extLst>
              <a:ext uri="{FF2B5EF4-FFF2-40B4-BE49-F238E27FC236}">
                <a16:creationId xmlns:a16="http://schemas.microsoft.com/office/drawing/2014/main" id="{4A9AB66E-6DEB-6CA4-A388-D97B76624798}"/>
              </a:ext>
            </a:extLst>
          </p:cNvPr>
          <p:cNvSpPr txBox="1"/>
          <p:nvPr/>
        </p:nvSpPr>
        <p:spPr>
          <a:xfrm>
            <a:off x="355599" y="5046301"/>
            <a:ext cx="1936320" cy="646331"/>
          </a:xfrm>
          <a:prstGeom prst="rect">
            <a:avLst/>
          </a:prstGeom>
          <a:noFill/>
        </p:spPr>
        <p:txBody>
          <a:bodyPr wrap="square" rtlCol="0">
            <a:spAutoFit/>
          </a:bodyPr>
          <a:lstStyle/>
          <a:p>
            <a:r>
              <a:rPr lang="en-US" sz="1200" dirty="0">
                <a:effectLst/>
              </a:rPr>
              <a:t>Source: JASP Team (2024)</a:t>
            </a:r>
          </a:p>
          <a:p>
            <a:r>
              <a:rPr lang="en-US" sz="1200" dirty="0">
                <a:effectLst/>
              </a:rPr>
              <a:t>JASP (Version 0.18.3) [Computer software].</a:t>
            </a:r>
            <a:endParaRPr lang="en-001" sz="1200" dirty="0"/>
          </a:p>
        </p:txBody>
      </p:sp>
    </p:spTree>
    <p:extLst>
      <p:ext uri="{BB962C8B-B14F-4D97-AF65-F5344CB8AC3E}">
        <p14:creationId xmlns:p14="http://schemas.microsoft.com/office/powerpoint/2010/main" val="24601424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0DC4-5904-C774-A954-9C7AD0D1BB4A}"/>
              </a:ext>
            </a:extLst>
          </p:cNvPr>
          <p:cNvSpPr>
            <a:spLocks noGrp="1"/>
          </p:cNvSpPr>
          <p:nvPr>
            <p:ph type="title"/>
          </p:nvPr>
        </p:nvSpPr>
        <p:spPr/>
        <p:txBody>
          <a:bodyPr/>
          <a:lstStyle/>
          <a:p>
            <a:r>
              <a:rPr lang="en-GB" dirty="0"/>
              <a:t>Other contents to consider</a:t>
            </a:r>
          </a:p>
        </p:txBody>
      </p:sp>
      <p:sp>
        <p:nvSpPr>
          <p:cNvPr id="3" name="Content Placeholder 2">
            <a:extLst>
              <a:ext uri="{FF2B5EF4-FFF2-40B4-BE49-F238E27FC236}">
                <a16:creationId xmlns:a16="http://schemas.microsoft.com/office/drawing/2014/main" id="{A6262D5D-AF3C-E0B1-35C2-5EE55D43972C}"/>
              </a:ext>
            </a:extLst>
          </p:cNvPr>
          <p:cNvSpPr>
            <a:spLocks noGrp="1"/>
          </p:cNvSpPr>
          <p:nvPr>
            <p:ph idx="1"/>
          </p:nvPr>
        </p:nvSpPr>
        <p:spPr/>
        <p:txBody>
          <a:bodyPr/>
          <a:lstStyle/>
          <a:p>
            <a:r>
              <a:rPr lang="en-GB" dirty="0">
                <a:hlinkClick r:id="rId2"/>
              </a:rPr>
              <a:t>https://blog.datawrapper.de/dualaxis/</a:t>
            </a:r>
            <a:endParaRPr lang="en-GB" dirty="0"/>
          </a:p>
          <a:p>
            <a:r>
              <a:rPr lang="en-GB" dirty="0"/>
              <a:t>Data management</a:t>
            </a:r>
          </a:p>
          <a:p>
            <a:r>
              <a:rPr lang="en-GB" dirty="0">
                <a:hlinkClick r:id="rId3"/>
              </a:rPr>
              <a:t>https://dmeg.cessda.eu/Data-Management-Expert-Guide/1.-Plan/Data-in-the-social-sciences</a:t>
            </a:r>
            <a:endParaRPr lang="en-GB" dirty="0"/>
          </a:p>
          <a:p>
            <a:r>
              <a:rPr lang="en-GB" dirty="0"/>
              <a:t>Information vs data</a:t>
            </a:r>
          </a:p>
          <a:p>
            <a:r>
              <a:rPr lang="en-GB" dirty="0"/>
              <a:t>Secondary data sources</a:t>
            </a:r>
          </a:p>
          <a:p>
            <a:r>
              <a:rPr lang="en-GB" dirty="0">
                <a:hlinkClick r:id="rId4"/>
              </a:rPr>
              <a:t>https://www.wider.unu.edu/database/viet-nam-data</a:t>
            </a:r>
            <a:endParaRPr lang="en-GB" dirty="0"/>
          </a:p>
          <a:p>
            <a:endParaRPr lang="en-GB" dirty="0"/>
          </a:p>
        </p:txBody>
      </p:sp>
      <p:sp>
        <p:nvSpPr>
          <p:cNvPr id="4" name="Footer Placeholder 3">
            <a:extLst>
              <a:ext uri="{FF2B5EF4-FFF2-40B4-BE49-F238E27FC236}">
                <a16:creationId xmlns:a16="http://schemas.microsoft.com/office/drawing/2014/main" id="{FF13DA77-29D0-2E4E-C04D-731A6F172741}"/>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B2C0A22-B5C5-77AF-F03C-90C51007C053}"/>
              </a:ext>
            </a:extLst>
          </p:cNvPr>
          <p:cNvSpPr>
            <a:spLocks noGrp="1"/>
          </p:cNvSpPr>
          <p:nvPr>
            <p:ph type="sldNum" sz="quarter" idx="12"/>
          </p:nvPr>
        </p:nvSpPr>
        <p:spPr/>
        <p:txBody>
          <a:bodyPr/>
          <a:lstStyle/>
          <a:p>
            <a:fld id="{558478D3-4DD5-4D7B-8D8D-7EA87687E863}" type="slidenum">
              <a:rPr lang="en-US" smtClean="0"/>
              <a:pPr/>
              <a:t>105</a:t>
            </a:fld>
            <a:endParaRPr lang="en-US"/>
          </a:p>
        </p:txBody>
      </p:sp>
    </p:spTree>
    <p:extLst>
      <p:ext uri="{BB962C8B-B14F-4D97-AF65-F5344CB8AC3E}">
        <p14:creationId xmlns:p14="http://schemas.microsoft.com/office/powerpoint/2010/main" val="2808660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3B59-A430-4FC7-45D5-A485042CB4AA}"/>
              </a:ext>
            </a:extLst>
          </p:cNvPr>
          <p:cNvSpPr>
            <a:spLocks noGrp="1"/>
          </p:cNvSpPr>
          <p:nvPr>
            <p:ph type="title"/>
          </p:nvPr>
        </p:nvSpPr>
        <p:spPr/>
        <p:txBody>
          <a:bodyPr/>
          <a:lstStyle/>
          <a:p>
            <a:r>
              <a:rPr lang="en-US"/>
              <a:t>Sao Paulo Traffic Jams since 2001</a:t>
            </a:r>
            <a:endParaRPr lang="en-GB"/>
          </a:p>
        </p:txBody>
      </p:sp>
      <p:sp>
        <p:nvSpPr>
          <p:cNvPr id="3" name="Content Placeholder 2">
            <a:extLst>
              <a:ext uri="{FF2B5EF4-FFF2-40B4-BE49-F238E27FC236}">
                <a16:creationId xmlns:a16="http://schemas.microsoft.com/office/drawing/2014/main" id="{93683AFA-A6DA-8316-4578-089B59A5001E}"/>
              </a:ext>
            </a:extLst>
          </p:cNvPr>
          <p:cNvSpPr>
            <a:spLocks noGrp="1"/>
          </p:cNvSpPr>
          <p:nvPr>
            <p:ph idx="1"/>
          </p:nvPr>
        </p:nvSpPr>
        <p:spPr/>
        <p:txBody>
          <a:bodyPr/>
          <a:lstStyle/>
          <a:p>
            <a:r>
              <a:rPr lang="en-GB">
                <a:hlinkClick r:id="rId2"/>
              </a:rPr>
              <a:t>https://arrow.apache.org/docs/r/reference/read_feather.html</a:t>
            </a:r>
            <a:endParaRPr lang="en-GB"/>
          </a:p>
          <a:p>
            <a:r>
              <a:rPr lang="en-GB">
                <a:hlinkClick r:id="rId3"/>
              </a:rPr>
              <a:t>https://www.kaggle.com/datasets/danlessa/sao-paulo-traffic-jams-since-2001</a:t>
            </a:r>
            <a:endParaRPr lang="en-GB"/>
          </a:p>
          <a:p>
            <a:endParaRPr lang="en-GB"/>
          </a:p>
          <a:p>
            <a:r>
              <a:rPr lang="en-GB"/>
              <a:t>Using feather package to read, interesting but not for now</a:t>
            </a:r>
          </a:p>
        </p:txBody>
      </p:sp>
      <p:sp>
        <p:nvSpPr>
          <p:cNvPr id="4" name="Footer Placeholder 3">
            <a:extLst>
              <a:ext uri="{FF2B5EF4-FFF2-40B4-BE49-F238E27FC236}">
                <a16:creationId xmlns:a16="http://schemas.microsoft.com/office/drawing/2014/main" id="{754A9AB6-B900-7E03-4F46-75823F50AF1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05892E4-0BE2-8495-CFA7-279139F131F7}"/>
              </a:ext>
            </a:extLst>
          </p:cNvPr>
          <p:cNvSpPr>
            <a:spLocks noGrp="1"/>
          </p:cNvSpPr>
          <p:nvPr>
            <p:ph type="sldNum" sz="quarter" idx="12"/>
          </p:nvPr>
        </p:nvSpPr>
        <p:spPr/>
        <p:txBody>
          <a:bodyPr/>
          <a:lstStyle/>
          <a:p>
            <a:fld id="{558478D3-4DD5-4D7B-8D8D-7EA87687E863}" type="slidenum">
              <a:rPr lang="en-US" smtClean="0"/>
              <a:pPr/>
              <a:t>106</a:t>
            </a:fld>
            <a:endParaRPr lang="en-US"/>
          </a:p>
        </p:txBody>
      </p:sp>
    </p:spTree>
    <p:extLst>
      <p:ext uri="{BB962C8B-B14F-4D97-AF65-F5344CB8AC3E}">
        <p14:creationId xmlns:p14="http://schemas.microsoft.com/office/powerpoint/2010/main" val="42116605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FDA8-EBE1-02C0-D4B4-86C43A6891E7}"/>
              </a:ext>
            </a:extLst>
          </p:cNvPr>
          <p:cNvSpPr>
            <a:spLocks noGrp="1"/>
          </p:cNvSpPr>
          <p:nvPr>
            <p:ph type="title"/>
          </p:nvPr>
        </p:nvSpPr>
        <p:spPr/>
        <p:txBody>
          <a:bodyPr/>
          <a:lstStyle/>
          <a:p>
            <a:r>
              <a:rPr lang="en-US"/>
              <a:t>Pantheon project</a:t>
            </a:r>
            <a:endParaRPr lang="en-GB"/>
          </a:p>
        </p:txBody>
      </p:sp>
      <p:sp>
        <p:nvSpPr>
          <p:cNvPr id="3" name="Content Placeholder 2">
            <a:extLst>
              <a:ext uri="{FF2B5EF4-FFF2-40B4-BE49-F238E27FC236}">
                <a16:creationId xmlns:a16="http://schemas.microsoft.com/office/drawing/2014/main" id="{33992F9E-176A-B111-F46C-C67DB235246A}"/>
              </a:ext>
            </a:extLst>
          </p:cNvPr>
          <p:cNvSpPr>
            <a:spLocks noGrp="1"/>
          </p:cNvSpPr>
          <p:nvPr>
            <p:ph idx="1"/>
          </p:nvPr>
        </p:nvSpPr>
        <p:spPr/>
        <p:txBody>
          <a:bodyPr/>
          <a:lstStyle/>
          <a:p>
            <a:r>
              <a:rPr lang="en-GB">
                <a:hlinkClick r:id="rId2"/>
              </a:rPr>
              <a:t>https://www.kaggle.com/datasets/mit/pantheon-project/data</a:t>
            </a:r>
            <a:endParaRPr lang="en-GB"/>
          </a:p>
          <a:p>
            <a:r>
              <a:rPr lang="en-GB">
                <a:hlinkClick r:id="rId3"/>
              </a:rPr>
              <a:t>https://pantheon.world/data/datasets</a:t>
            </a:r>
            <a:endParaRPr lang="en-GB"/>
          </a:p>
          <a:p>
            <a:r>
              <a:rPr lang="en-GB" b="1">
                <a:hlinkClick r:id="rId4"/>
              </a:rPr>
              <a:t>https://www.nature.com/articles/sdata201575</a:t>
            </a:r>
            <a:endParaRPr lang="en-GB" b="1"/>
          </a:p>
          <a:p>
            <a:endParaRPr lang="en-GB" b="1"/>
          </a:p>
          <a:p>
            <a:endParaRPr lang="en-GB"/>
          </a:p>
        </p:txBody>
      </p:sp>
      <p:sp>
        <p:nvSpPr>
          <p:cNvPr id="4" name="Footer Placeholder 3">
            <a:extLst>
              <a:ext uri="{FF2B5EF4-FFF2-40B4-BE49-F238E27FC236}">
                <a16:creationId xmlns:a16="http://schemas.microsoft.com/office/drawing/2014/main" id="{2F280291-4CCD-A770-D88E-8F7E49AFEC0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4AA5E4C-7A90-74E2-180C-DBD2F1974C18}"/>
              </a:ext>
            </a:extLst>
          </p:cNvPr>
          <p:cNvSpPr>
            <a:spLocks noGrp="1"/>
          </p:cNvSpPr>
          <p:nvPr>
            <p:ph type="sldNum" sz="quarter" idx="12"/>
          </p:nvPr>
        </p:nvSpPr>
        <p:spPr/>
        <p:txBody>
          <a:bodyPr/>
          <a:lstStyle/>
          <a:p>
            <a:fld id="{558478D3-4DD5-4D7B-8D8D-7EA87687E863}" type="slidenum">
              <a:rPr lang="en-US" smtClean="0"/>
              <a:pPr/>
              <a:t>107</a:t>
            </a:fld>
            <a:endParaRPr lang="en-US"/>
          </a:p>
        </p:txBody>
      </p:sp>
    </p:spTree>
    <p:extLst>
      <p:ext uri="{BB962C8B-B14F-4D97-AF65-F5344CB8AC3E}">
        <p14:creationId xmlns:p14="http://schemas.microsoft.com/office/powerpoint/2010/main" val="9978948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713A-1954-ADBF-22FD-84BFC5E2044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1FE100-5A50-4D20-C68B-03111D1331FB}"/>
              </a:ext>
            </a:extLst>
          </p:cNvPr>
          <p:cNvSpPr>
            <a:spLocks noGrp="1"/>
          </p:cNvSpPr>
          <p:nvPr>
            <p:ph idx="1"/>
          </p:nvPr>
        </p:nvSpPr>
        <p:spPr/>
        <p:txBody>
          <a:bodyPr/>
          <a:lstStyle/>
          <a:p>
            <a:r>
              <a:rPr lang="en-GB"/>
              <a:t>https://www.kaggle.com/datasets/batjoker/zomato-restaurants-hyderabad</a:t>
            </a:r>
          </a:p>
        </p:txBody>
      </p:sp>
      <p:sp>
        <p:nvSpPr>
          <p:cNvPr id="4" name="Footer Placeholder 3">
            <a:extLst>
              <a:ext uri="{FF2B5EF4-FFF2-40B4-BE49-F238E27FC236}">
                <a16:creationId xmlns:a16="http://schemas.microsoft.com/office/drawing/2014/main" id="{CCC22B65-2C85-698D-164B-1302A5ACD36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EAA2ED0-4801-7C72-7BAE-15AD308E2F2A}"/>
              </a:ext>
            </a:extLst>
          </p:cNvPr>
          <p:cNvSpPr>
            <a:spLocks noGrp="1"/>
          </p:cNvSpPr>
          <p:nvPr>
            <p:ph type="sldNum" sz="quarter" idx="12"/>
          </p:nvPr>
        </p:nvSpPr>
        <p:spPr/>
        <p:txBody>
          <a:bodyPr/>
          <a:lstStyle/>
          <a:p>
            <a:fld id="{558478D3-4DD5-4D7B-8D8D-7EA87687E863}" type="slidenum">
              <a:rPr lang="en-US" smtClean="0"/>
              <a:pPr/>
              <a:t>108</a:t>
            </a:fld>
            <a:endParaRPr lang="en-US"/>
          </a:p>
        </p:txBody>
      </p:sp>
    </p:spTree>
    <p:extLst>
      <p:ext uri="{BB962C8B-B14F-4D97-AF65-F5344CB8AC3E}">
        <p14:creationId xmlns:p14="http://schemas.microsoft.com/office/powerpoint/2010/main" val="28306490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2AFC-7C78-0A54-2CA6-785A6519FEF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74F69E2-7048-1F07-F80F-917D31096A81}"/>
              </a:ext>
            </a:extLst>
          </p:cNvPr>
          <p:cNvSpPr>
            <a:spLocks noGrp="1"/>
          </p:cNvSpPr>
          <p:nvPr>
            <p:ph idx="1"/>
          </p:nvPr>
        </p:nvSpPr>
        <p:spPr/>
        <p:txBody>
          <a:bodyPr/>
          <a:lstStyle/>
          <a:p>
            <a:r>
              <a:rPr lang="en-GB">
                <a:hlinkClick r:id="rId2"/>
              </a:rPr>
              <a:t>https://www.kaggle.com/datasets/robertolofaro/italian-cultural-heritage-sample-data-20152018/data</a:t>
            </a:r>
            <a:endParaRPr lang="en-GB"/>
          </a:p>
          <a:p>
            <a:endParaRPr lang="en-GB"/>
          </a:p>
          <a:p>
            <a:endParaRPr lang="en-GB"/>
          </a:p>
          <a:p>
            <a:r>
              <a:rPr lang="en-GB"/>
              <a:t>Check table 5 something can be done there or table 4?</a:t>
            </a:r>
          </a:p>
        </p:txBody>
      </p:sp>
      <p:sp>
        <p:nvSpPr>
          <p:cNvPr id="4" name="Footer Placeholder 3">
            <a:extLst>
              <a:ext uri="{FF2B5EF4-FFF2-40B4-BE49-F238E27FC236}">
                <a16:creationId xmlns:a16="http://schemas.microsoft.com/office/drawing/2014/main" id="{48661837-57F4-B64F-8B62-D1FA31E4E3B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A631074-B4EA-AF2A-4955-C7E67852CB6C}"/>
              </a:ext>
            </a:extLst>
          </p:cNvPr>
          <p:cNvSpPr>
            <a:spLocks noGrp="1"/>
          </p:cNvSpPr>
          <p:nvPr>
            <p:ph type="sldNum" sz="quarter" idx="12"/>
          </p:nvPr>
        </p:nvSpPr>
        <p:spPr/>
        <p:txBody>
          <a:bodyPr/>
          <a:lstStyle/>
          <a:p>
            <a:fld id="{558478D3-4DD5-4D7B-8D8D-7EA87687E863}" type="slidenum">
              <a:rPr lang="en-US" smtClean="0"/>
              <a:pPr/>
              <a:t>109</a:t>
            </a:fld>
            <a:endParaRPr lang="en-US"/>
          </a:p>
        </p:txBody>
      </p:sp>
    </p:spTree>
    <p:extLst>
      <p:ext uri="{BB962C8B-B14F-4D97-AF65-F5344CB8AC3E}">
        <p14:creationId xmlns:p14="http://schemas.microsoft.com/office/powerpoint/2010/main" val="547343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dirty="0" err="1"/>
              <a:t>Ví</a:t>
            </a:r>
            <a:r>
              <a:rPr lang="en-US" dirty="0"/>
              <a:t> </a:t>
            </a:r>
            <a:r>
              <a:rPr lang="en-US" dirty="0" err="1"/>
              <a:t>dụ</a:t>
            </a:r>
            <a:endParaRPr lang="en-GB" dirty="0"/>
          </a:p>
        </p:txBody>
      </p:sp>
      <p:sp>
        <p:nvSpPr>
          <p:cNvPr id="8" name="Content Placeholder 7">
            <a:extLst>
              <a:ext uri="{FF2B5EF4-FFF2-40B4-BE49-F238E27FC236}">
                <a16:creationId xmlns:a16="http://schemas.microsoft.com/office/drawing/2014/main" id="{40B23D0D-14BA-13ED-AF76-FDBEC983BF5D}"/>
              </a:ext>
            </a:extLst>
          </p:cNvPr>
          <p:cNvSpPr>
            <a:spLocks noGrp="1"/>
          </p:cNvSpPr>
          <p:nvPr>
            <p:ph idx="1"/>
          </p:nvPr>
        </p:nvSpPr>
        <p:spPr/>
        <p:txBody>
          <a:bodyPr/>
          <a:lstStyle/>
          <a:p>
            <a:pPr marL="514350" indent="-514350">
              <a:lnSpc>
                <a:spcPct val="300000"/>
              </a:lnSpc>
              <a:buFont typeface="+mj-lt"/>
              <a:buAutoNum type="arabicPeriod"/>
            </a:pPr>
            <a:r>
              <a:rPr lang="en-US" dirty="0"/>
              <a:t>Dogs are better than cats</a:t>
            </a:r>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11</a:t>
            </a:fld>
            <a:endParaRPr lang="en-US"/>
          </a:p>
        </p:txBody>
      </p:sp>
    </p:spTree>
    <p:extLst>
      <p:ext uri="{BB962C8B-B14F-4D97-AF65-F5344CB8AC3E}">
        <p14:creationId xmlns:p14="http://schemas.microsoft.com/office/powerpoint/2010/main" val="41234586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8910-4940-E27F-C960-88B4032852F7}"/>
              </a:ext>
            </a:extLst>
          </p:cNvPr>
          <p:cNvSpPr>
            <a:spLocks noGrp="1"/>
          </p:cNvSpPr>
          <p:nvPr>
            <p:ph type="title"/>
          </p:nvPr>
        </p:nvSpPr>
        <p:spPr/>
        <p:txBody>
          <a:bodyPr/>
          <a:lstStyle/>
          <a:p>
            <a:r>
              <a:rPr lang="en-US"/>
              <a:t>Cooccurrence analysis</a:t>
            </a:r>
            <a:endParaRPr lang="en-GB"/>
          </a:p>
        </p:txBody>
      </p:sp>
      <p:sp>
        <p:nvSpPr>
          <p:cNvPr id="3" name="Content Placeholder 2">
            <a:extLst>
              <a:ext uri="{FF2B5EF4-FFF2-40B4-BE49-F238E27FC236}">
                <a16:creationId xmlns:a16="http://schemas.microsoft.com/office/drawing/2014/main" id="{94AB7A2F-74B4-8E87-105F-81D28AB9A11F}"/>
              </a:ext>
            </a:extLst>
          </p:cNvPr>
          <p:cNvSpPr>
            <a:spLocks noGrp="1"/>
          </p:cNvSpPr>
          <p:nvPr>
            <p:ph idx="1"/>
          </p:nvPr>
        </p:nvSpPr>
        <p:spPr/>
        <p:txBody>
          <a:bodyPr/>
          <a:lstStyle/>
          <a:p>
            <a:endParaRPr lang="en-GB"/>
          </a:p>
          <a:p>
            <a:r>
              <a:rPr lang="en-GB"/>
              <a:t>Data: https://www.kaggle.com/datasets/joebeachcapital/unesco-dive-into-intangible-cultural-heritage</a:t>
            </a:r>
          </a:p>
          <a:p>
            <a:r>
              <a:rPr lang="en-GB"/>
              <a:t>Code: </a:t>
            </a:r>
            <a:r>
              <a:rPr lang="en-GB">
                <a:hlinkClick r:id="rId2"/>
              </a:rPr>
              <a:t>https://ladal.edu.au/net.html</a:t>
            </a:r>
            <a:endParaRPr lang="en-GB"/>
          </a:p>
          <a:p>
            <a:r>
              <a:rPr lang="en-GB"/>
              <a:t>https://www.r-bloggers.com/2016/09/turning-keywords-into-a-co-occurrence-network/</a:t>
            </a:r>
          </a:p>
        </p:txBody>
      </p:sp>
      <p:sp>
        <p:nvSpPr>
          <p:cNvPr id="4" name="Footer Placeholder 3">
            <a:extLst>
              <a:ext uri="{FF2B5EF4-FFF2-40B4-BE49-F238E27FC236}">
                <a16:creationId xmlns:a16="http://schemas.microsoft.com/office/drawing/2014/main" id="{211B2AD6-6B2A-5F14-6692-2ED83C23F5F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54FC547-F34B-0237-B6DF-955E97572B2D}"/>
              </a:ext>
            </a:extLst>
          </p:cNvPr>
          <p:cNvSpPr>
            <a:spLocks noGrp="1"/>
          </p:cNvSpPr>
          <p:nvPr>
            <p:ph type="sldNum" sz="quarter" idx="12"/>
          </p:nvPr>
        </p:nvSpPr>
        <p:spPr/>
        <p:txBody>
          <a:bodyPr/>
          <a:lstStyle/>
          <a:p>
            <a:fld id="{558478D3-4DD5-4D7B-8D8D-7EA87687E863}" type="slidenum">
              <a:rPr lang="en-US" smtClean="0"/>
              <a:pPr/>
              <a:t>110</a:t>
            </a:fld>
            <a:endParaRPr lang="en-US"/>
          </a:p>
        </p:txBody>
      </p:sp>
    </p:spTree>
    <p:extLst>
      <p:ext uri="{BB962C8B-B14F-4D97-AF65-F5344CB8AC3E}">
        <p14:creationId xmlns:p14="http://schemas.microsoft.com/office/powerpoint/2010/main" val="29879439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960F-CFD8-148A-22DC-47244834442E}"/>
              </a:ext>
            </a:extLst>
          </p:cNvPr>
          <p:cNvSpPr>
            <a:spLocks noGrp="1"/>
          </p:cNvSpPr>
          <p:nvPr>
            <p:ph type="title"/>
          </p:nvPr>
        </p:nvSpPr>
        <p:spPr/>
        <p:txBody>
          <a:bodyPr/>
          <a:lstStyle/>
          <a:p>
            <a:r>
              <a:rPr lang="en-US"/>
              <a:t>Urban visual dataset</a:t>
            </a:r>
            <a:endParaRPr lang="en-GB"/>
          </a:p>
        </p:txBody>
      </p:sp>
      <p:sp>
        <p:nvSpPr>
          <p:cNvPr id="3" name="Content Placeholder 2">
            <a:extLst>
              <a:ext uri="{FF2B5EF4-FFF2-40B4-BE49-F238E27FC236}">
                <a16:creationId xmlns:a16="http://schemas.microsoft.com/office/drawing/2014/main" id="{5F40ADD5-5B9F-3490-09E7-1B6B1975CC7B}"/>
              </a:ext>
            </a:extLst>
          </p:cNvPr>
          <p:cNvSpPr>
            <a:spLocks noGrp="1"/>
          </p:cNvSpPr>
          <p:nvPr>
            <p:ph idx="1"/>
          </p:nvPr>
        </p:nvSpPr>
        <p:spPr/>
        <p:txBody>
          <a:bodyPr/>
          <a:lstStyle/>
          <a:p>
            <a:r>
              <a:rPr lang="en-GB" dirty="0"/>
              <a:t>https://www.kaggle.com/datasets/abhranta/urban-visual-pollution-dataset</a:t>
            </a:r>
          </a:p>
        </p:txBody>
      </p:sp>
      <p:sp>
        <p:nvSpPr>
          <p:cNvPr id="4" name="Footer Placeholder 3">
            <a:extLst>
              <a:ext uri="{FF2B5EF4-FFF2-40B4-BE49-F238E27FC236}">
                <a16:creationId xmlns:a16="http://schemas.microsoft.com/office/drawing/2014/main" id="{48EAF791-17FA-E275-8470-65134A34E06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064230E-6670-2348-0415-24832235AF4A}"/>
              </a:ext>
            </a:extLst>
          </p:cNvPr>
          <p:cNvSpPr>
            <a:spLocks noGrp="1"/>
          </p:cNvSpPr>
          <p:nvPr>
            <p:ph type="sldNum" sz="quarter" idx="12"/>
          </p:nvPr>
        </p:nvSpPr>
        <p:spPr/>
        <p:txBody>
          <a:bodyPr/>
          <a:lstStyle/>
          <a:p>
            <a:fld id="{558478D3-4DD5-4D7B-8D8D-7EA87687E863}" type="slidenum">
              <a:rPr lang="en-US" smtClean="0"/>
              <a:pPr/>
              <a:t>111</a:t>
            </a:fld>
            <a:endParaRPr lang="en-US"/>
          </a:p>
        </p:txBody>
      </p:sp>
    </p:spTree>
    <p:extLst>
      <p:ext uri="{BB962C8B-B14F-4D97-AF65-F5344CB8AC3E}">
        <p14:creationId xmlns:p14="http://schemas.microsoft.com/office/powerpoint/2010/main" val="17018643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485F-6D2B-8432-4D14-E5445DDFE755}"/>
              </a:ext>
            </a:extLst>
          </p:cNvPr>
          <p:cNvSpPr>
            <a:spLocks noGrp="1"/>
          </p:cNvSpPr>
          <p:nvPr>
            <p:ph type="title"/>
          </p:nvPr>
        </p:nvSpPr>
        <p:spPr/>
        <p:txBody>
          <a:bodyPr/>
          <a:lstStyle/>
          <a:p>
            <a:r>
              <a:rPr lang="en-US"/>
              <a:t>Other links</a:t>
            </a:r>
            <a:endParaRPr lang="en-GB"/>
          </a:p>
        </p:txBody>
      </p:sp>
      <p:sp>
        <p:nvSpPr>
          <p:cNvPr id="3" name="Content Placeholder 2">
            <a:extLst>
              <a:ext uri="{FF2B5EF4-FFF2-40B4-BE49-F238E27FC236}">
                <a16:creationId xmlns:a16="http://schemas.microsoft.com/office/drawing/2014/main" id="{42532B63-963F-1796-4D3B-F1DD4241B40E}"/>
              </a:ext>
            </a:extLst>
          </p:cNvPr>
          <p:cNvSpPr>
            <a:spLocks noGrp="1"/>
          </p:cNvSpPr>
          <p:nvPr>
            <p:ph idx="1"/>
          </p:nvPr>
        </p:nvSpPr>
        <p:spPr/>
        <p:txBody>
          <a:bodyPr/>
          <a:lstStyle/>
          <a:p>
            <a:r>
              <a:rPr lang="en-US">
                <a:hlinkClick r:id="rId2"/>
              </a:rPr>
              <a:t>https://rstudio-education.github.io/hopr/starting.html</a:t>
            </a:r>
            <a:endParaRPr lang="en-GB" b="1"/>
          </a:p>
          <a:p>
            <a:endParaRPr lang="en-GB"/>
          </a:p>
        </p:txBody>
      </p:sp>
      <p:sp>
        <p:nvSpPr>
          <p:cNvPr id="4" name="Footer Placeholder 3">
            <a:extLst>
              <a:ext uri="{FF2B5EF4-FFF2-40B4-BE49-F238E27FC236}">
                <a16:creationId xmlns:a16="http://schemas.microsoft.com/office/drawing/2014/main" id="{1DBCB9B5-5EFA-E868-63EC-DC08D1B6C0F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EDE4F80-9ECE-17EF-CACF-F869CE68AC70}"/>
              </a:ext>
            </a:extLst>
          </p:cNvPr>
          <p:cNvSpPr>
            <a:spLocks noGrp="1"/>
          </p:cNvSpPr>
          <p:nvPr>
            <p:ph type="sldNum" sz="quarter" idx="12"/>
          </p:nvPr>
        </p:nvSpPr>
        <p:spPr/>
        <p:txBody>
          <a:bodyPr/>
          <a:lstStyle/>
          <a:p>
            <a:fld id="{558478D3-4DD5-4D7B-8D8D-7EA87687E863}" type="slidenum">
              <a:rPr lang="en-US" smtClean="0"/>
              <a:pPr/>
              <a:t>112</a:t>
            </a:fld>
            <a:endParaRPr lang="en-US"/>
          </a:p>
        </p:txBody>
      </p:sp>
    </p:spTree>
    <p:extLst>
      <p:ext uri="{BB962C8B-B14F-4D97-AF65-F5344CB8AC3E}">
        <p14:creationId xmlns:p14="http://schemas.microsoft.com/office/powerpoint/2010/main" val="1755190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dirty="0" err="1"/>
              <a:t>Ví</a:t>
            </a:r>
            <a:r>
              <a:rPr lang="en-US" dirty="0"/>
              <a:t> </a:t>
            </a:r>
            <a:r>
              <a:rPr lang="en-US" dirty="0" err="1"/>
              <a:t>dụ</a:t>
            </a:r>
            <a:endParaRPr lang="en-GB" dirty="0"/>
          </a:p>
        </p:txBody>
      </p:sp>
      <p:sp>
        <p:nvSpPr>
          <p:cNvPr id="8" name="Content Placeholder 7">
            <a:extLst>
              <a:ext uri="{FF2B5EF4-FFF2-40B4-BE49-F238E27FC236}">
                <a16:creationId xmlns:a16="http://schemas.microsoft.com/office/drawing/2014/main" id="{40B23D0D-14BA-13ED-AF76-FDBEC983BF5D}"/>
              </a:ext>
            </a:extLst>
          </p:cNvPr>
          <p:cNvSpPr>
            <a:spLocks noGrp="1"/>
          </p:cNvSpPr>
          <p:nvPr>
            <p:ph idx="1"/>
          </p:nvPr>
        </p:nvSpPr>
        <p:spPr/>
        <p:txBody>
          <a:bodyPr/>
          <a:lstStyle/>
          <a:p>
            <a:pPr marL="514350" indent="-514350">
              <a:lnSpc>
                <a:spcPct val="300000"/>
              </a:lnSpc>
              <a:buFont typeface="+mj-lt"/>
              <a:buAutoNum type="arabicPeriod"/>
            </a:pPr>
            <a:r>
              <a:rPr lang="en-US" dirty="0"/>
              <a:t>Dogs are better than cats</a:t>
            </a:r>
          </a:p>
          <a:p>
            <a:pPr marL="514350" indent="-514350">
              <a:lnSpc>
                <a:spcPct val="300000"/>
              </a:lnSpc>
              <a:buFont typeface="+mj-lt"/>
              <a:buAutoNum type="arabicPeriod"/>
            </a:pPr>
            <a:r>
              <a:rPr lang="en-US" dirty="0"/>
              <a:t>Dog owners are physically fitter than cat owners</a:t>
            </a:r>
            <a:endParaRPr lang="en-001" dirty="0"/>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12</a:t>
            </a:fld>
            <a:endParaRPr lang="en-US"/>
          </a:p>
        </p:txBody>
      </p:sp>
    </p:spTree>
    <p:extLst>
      <p:ext uri="{BB962C8B-B14F-4D97-AF65-F5344CB8AC3E}">
        <p14:creationId xmlns:p14="http://schemas.microsoft.com/office/powerpoint/2010/main" val="3462171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13</a:t>
            </a:fld>
            <a:endParaRPr lang="en-US"/>
          </a:p>
        </p:txBody>
      </p:sp>
    </p:spTree>
    <p:extLst>
      <p:ext uri="{BB962C8B-B14F-4D97-AF65-F5344CB8AC3E}">
        <p14:creationId xmlns:p14="http://schemas.microsoft.com/office/powerpoint/2010/main" val="524371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3" name="Content Placeholder 2">
            <a:extLst>
              <a:ext uri="{FF2B5EF4-FFF2-40B4-BE49-F238E27FC236}">
                <a16:creationId xmlns:a16="http://schemas.microsoft.com/office/drawing/2014/main" id="{07C7884D-231A-F95A-6237-203996B02A29}"/>
              </a:ext>
            </a:extLst>
          </p:cNvPr>
          <p:cNvSpPr>
            <a:spLocks noGrp="1"/>
          </p:cNvSpPr>
          <p:nvPr>
            <p:ph idx="1"/>
          </p:nvPr>
        </p:nvSpPr>
        <p:spPr/>
        <p:txBody>
          <a:bodyPr>
            <a:normAutofit/>
          </a:bodyPr>
          <a:lstStyle/>
          <a:p>
            <a:pPr marL="0" indent="0" algn="l">
              <a:buNone/>
            </a:pPr>
            <a:endParaRPr lang="en-US" b="0" i="0">
              <a:solidFill>
                <a:srgbClr val="333333"/>
              </a:solidFill>
              <a:effectLst/>
              <a:latin typeface="OpenSans"/>
            </a:endParaRPr>
          </a:p>
          <a:p>
            <a:pPr marL="0" indent="0" algn="l">
              <a:buNone/>
            </a:pPr>
            <a:r>
              <a:rPr lang="en-US" b="0" i="0">
                <a:solidFill>
                  <a:srgbClr val="333333"/>
                </a:solidFill>
                <a:effectLst/>
                <a:latin typeface="OpenSans"/>
              </a:rPr>
              <a:t>Research is </a:t>
            </a:r>
            <a:r>
              <a:rPr lang="en-US" b="0" i="0">
                <a:solidFill>
                  <a:srgbClr val="333333"/>
                </a:solidFill>
                <a:effectLst/>
                <a:highlight>
                  <a:srgbClr val="FFFF00"/>
                </a:highlight>
                <a:latin typeface="OpenSans"/>
              </a:rPr>
              <a:t>systematic inquiry </a:t>
            </a:r>
            <a:r>
              <a:rPr lang="en-US" b="0" i="0">
                <a:solidFill>
                  <a:srgbClr val="333333"/>
                </a:solidFill>
                <a:effectLst/>
                <a:latin typeface="OpenSans"/>
              </a:rPr>
              <a:t>that helps to </a:t>
            </a:r>
            <a:r>
              <a:rPr lang="en-US" b="0" i="0">
                <a:solidFill>
                  <a:srgbClr val="333333"/>
                </a:solidFill>
                <a:effectLst/>
                <a:highlight>
                  <a:srgbClr val="FFFF00"/>
                </a:highlight>
                <a:latin typeface="OpenSans"/>
              </a:rPr>
              <a:t>make sense of the world </a:t>
            </a:r>
            <a:r>
              <a:rPr lang="en-US" b="0" i="0">
                <a:solidFill>
                  <a:srgbClr val="333333"/>
                </a:solidFill>
                <a:effectLst/>
                <a:latin typeface="OpenSans"/>
              </a:rPr>
              <a:t>and that helps to make sensible the debates and interpretations that we have of issues of </a:t>
            </a:r>
            <a:r>
              <a:rPr lang="en-US" b="0" i="0">
                <a:solidFill>
                  <a:srgbClr val="333333"/>
                </a:solidFill>
                <a:effectLst/>
                <a:highlight>
                  <a:srgbClr val="FFFF00"/>
                </a:highlight>
                <a:latin typeface="OpenSans"/>
              </a:rPr>
              <a:t>contemporary significance</a:t>
            </a:r>
            <a:r>
              <a:rPr lang="en-US" b="0" i="0">
                <a:solidFill>
                  <a:srgbClr val="333333"/>
                </a:solidFill>
                <a:effectLst/>
                <a:latin typeface="OpenSans"/>
              </a:rPr>
              <a:t>.</a:t>
            </a:r>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14</a:t>
            </a:fld>
            <a:endParaRPr lang="en-US"/>
          </a:p>
        </p:txBody>
      </p:sp>
      <p:sp>
        <p:nvSpPr>
          <p:cNvPr id="6" name="TextBox 5">
            <a:extLst>
              <a:ext uri="{FF2B5EF4-FFF2-40B4-BE49-F238E27FC236}">
                <a16:creationId xmlns:a16="http://schemas.microsoft.com/office/drawing/2014/main" id="{5BD4F4B7-C385-52BC-C644-EAD438F74097}"/>
              </a:ext>
            </a:extLst>
          </p:cNvPr>
          <p:cNvSpPr txBox="1"/>
          <p:nvPr/>
        </p:nvSpPr>
        <p:spPr>
          <a:xfrm>
            <a:off x="6930189" y="3429000"/>
            <a:ext cx="4074695" cy="369332"/>
          </a:xfrm>
          <a:prstGeom prst="rect">
            <a:avLst/>
          </a:prstGeom>
          <a:noFill/>
        </p:spPr>
        <p:txBody>
          <a:bodyPr wrap="square" rtlCol="0">
            <a:spAutoFit/>
          </a:bodyPr>
          <a:lstStyle/>
          <a:p>
            <a:pPr algn="ctr"/>
            <a:r>
              <a:rPr lang="en-US"/>
              <a:t>Professor Sandra Halperin</a:t>
            </a:r>
            <a:endParaRPr lang="en-GB"/>
          </a:p>
        </p:txBody>
      </p:sp>
      <p:sp>
        <p:nvSpPr>
          <p:cNvPr id="8" name="TextBox 7">
            <a:extLst>
              <a:ext uri="{FF2B5EF4-FFF2-40B4-BE49-F238E27FC236}">
                <a16:creationId xmlns:a16="http://schemas.microsoft.com/office/drawing/2014/main" id="{503182AB-F113-F9D5-5A18-8E186B46FE08}"/>
              </a:ext>
            </a:extLst>
          </p:cNvPr>
          <p:cNvSpPr txBox="1"/>
          <p:nvPr/>
        </p:nvSpPr>
        <p:spPr>
          <a:xfrm>
            <a:off x="2791327" y="4802981"/>
            <a:ext cx="6096000" cy="369332"/>
          </a:xfrm>
          <a:prstGeom prst="rect">
            <a:avLst/>
          </a:prstGeom>
          <a:noFill/>
        </p:spPr>
        <p:txBody>
          <a:bodyPr wrap="square">
            <a:spAutoFit/>
          </a:bodyPr>
          <a:lstStyle/>
          <a:p>
            <a:r>
              <a:rPr lang="en-US">
                <a:hlinkClick r:id="rId2"/>
              </a:rPr>
              <a:t>https://www.coursera.org/learn/research-methods/home/info</a:t>
            </a:r>
            <a:endParaRPr lang="en-GB"/>
          </a:p>
        </p:txBody>
      </p:sp>
    </p:spTree>
    <p:extLst>
      <p:ext uri="{BB962C8B-B14F-4D97-AF65-F5344CB8AC3E}">
        <p14:creationId xmlns:p14="http://schemas.microsoft.com/office/powerpoint/2010/main" val="2497363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15</a:t>
            </a:fld>
            <a:endParaRPr lang="en-US"/>
          </a:p>
        </p:txBody>
      </p:sp>
      <p:sp>
        <p:nvSpPr>
          <p:cNvPr id="7" name="Title 1">
            <a:extLst>
              <a:ext uri="{FF2B5EF4-FFF2-40B4-BE49-F238E27FC236}">
                <a16:creationId xmlns:a16="http://schemas.microsoft.com/office/drawing/2014/main" id="{2D42126E-5686-EB79-13FC-EBB468FC5FB9}"/>
              </a:ext>
            </a:extLst>
          </p:cNvPr>
          <p:cNvSpPr txBox="1">
            <a:spLocks/>
          </p:cNvSpPr>
          <p:nvPr/>
        </p:nvSpPr>
        <p:spPr>
          <a:xfrm>
            <a:off x="749454" y="2661246"/>
            <a:ext cx="3918799" cy="190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r>
              <a:rPr lang="en-US"/>
              <a:t>Quá trình nghiên cứu</a:t>
            </a:r>
          </a:p>
        </p:txBody>
      </p:sp>
    </p:spTree>
    <p:extLst>
      <p:ext uri="{BB962C8B-B14F-4D97-AF65-F5344CB8AC3E}">
        <p14:creationId xmlns:p14="http://schemas.microsoft.com/office/powerpoint/2010/main" val="1195597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749454" y="2661246"/>
            <a:ext cx="3918799" cy="1906170"/>
          </a:xfrm>
        </p:spPr>
        <p:txBody>
          <a:bodyPr>
            <a:normAutofit/>
          </a:bodyPr>
          <a:lstStyle/>
          <a:p>
            <a:r>
              <a:rPr lang="en-US" err="1"/>
              <a:t>Quá</a:t>
            </a:r>
            <a:r>
              <a:rPr lang="en-US"/>
              <a:t> </a:t>
            </a:r>
            <a:r>
              <a:rPr lang="en-US" err="1"/>
              <a:t>trình</a:t>
            </a:r>
            <a:r>
              <a:rPr lang="en-US"/>
              <a:t> </a:t>
            </a:r>
            <a:r>
              <a:rPr lang="en-US" err="1"/>
              <a:t>nghiên</a:t>
            </a:r>
            <a:r>
              <a:rPr lang="en-US"/>
              <a:t> </a:t>
            </a:r>
            <a:r>
              <a:rPr lang="en-US" err="1"/>
              <a:t>cứu</a:t>
            </a:r>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16</a:t>
            </a:fld>
            <a:endParaRPr lang="en-US"/>
          </a:p>
        </p:txBody>
      </p:sp>
      <p:pic>
        <p:nvPicPr>
          <p:cNvPr id="12" name="Picture 11">
            <a:extLst>
              <a:ext uri="{FF2B5EF4-FFF2-40B4-BE49-F238E27FC236}">
                <a16:creationId xmlns:a16="http://schemas.microsoft.com/office/drawing/2014/main" id="{A71BE59B-E888-5D1B-1F8F-FFE213E1D465}"/>
              </a:ext>
            </a:extLst>
          </p:cNvPr>
          <p:cNvPicPr>
            <a:picLocks noChangeAspect="1"/>
          </p:cNvPicPr>
          <p:nvPr/>
        </p:nvPicPr>
        <p:blipFill>
          <a:blip r:embed="rId3"/>
          <a:stretch>
            <a:fillRect/>
          </a:stretch>
        </p:blipFill>
        <p:spPr>
          <a:xfrm>
            <a:off x="5436500" y="531086"/>
            <a:ext cx="5603188" cy="5412513"/>
          </a:xfrm>
          <a:prstGeom prst="rect">
            <a:avLst/>
          </a:prstGeom>
        </p:spPr>
      </p:pic>
      <p:sp>
        <p:nvSpPr>
          <p:cNvPr id="14" name="TextBox 13">
            <a:extLst>
              <a:ext uri="{FF2B5EF4-FFF2-40B4-BE49-F238E27FC236}">
                <a16:creationId xmlns:a16="http://schemas.microsoft.com/office/drawing/2014/main" id="{21737434-D9BF-D5AE-3578-A5025CE27B3C}"/>
              </a:ext>
            </a:extLst>
          </p:cNvPr>
          <p:cNvSpPr txBox="1"/>
          <p:nvPr/>
        </p:nvSpPr>
        <p:spPr>
          <a:xfrm>
            <a:off x="7944852" y="5908255"/>
            <a:ext cx="4074695" cy="369332"/>
          </a:xfrm>
          <a:prstGeom prst="rect">
            <a:avLst/>
          </a:prstGeom>
          <a:noFill/>
        </p:spPr>
        <p:txBody>
          <a:bodyPr wrap="square" rtlCol="0">
            <a:spAutoFit/>
          </a:bodyPr>
          <a:lstStyle/>
          <a:p>
            <a:pPr algn="ctr"/>
            <a:r>
              <a:rPr lang="en-US"/>
              <a:t>Source: https://www.arfreethinkers.org/</a:t>
            </a:r>
            <a:endParaRPr lang="en-GB"/>
          </a:p>
        </p:txBody>
      </p:sp>
    </p:spTree>
    <p:extLst>
      <p:ext uri="{BB962C8B-B14F-4D97-AF65-F5344CB8AC3E}">
        <p14:creationId xmlns:p14="http://schemas.microsoft.com/office/powerpoint/2010/main" val="1151078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749454" y="2661246"/>
            <a:ext cx="4622878" cy="1906170"/>
          </a:xfrm>
        </p:spPr>
        <p:txBody>
          <a:bodyPr>
            <a:normAutofit/>
          </a:bodyPr>
          <a:lstStyle/>
          <a:p>
            <a:r>
              <a:rPr lang="en-US" err="1"/>
              <a:t>Phương</a:t>
            </a:r>
            <a:r>
              <a:rPr lang="en-US"/>
              <a:t> </a:t>
            </a:r>
            <a:r>
              <a:rPr lang="en-US" err="1"/>
              <a:t>pháp</a:t>
            </a:r>
            <a:r>
              <a:rPr lang="en-US"/>
              <a:t> </a:t>
            </a:r>
            <a:r>
              <a:rPr lang="en-US" err="1"/>
              <a:t>nghiên</a:t>
            </a:r>
            <a:r>
              <a:rPr lang="en-US"/>
              <a:t> </a:t>
            </a:r>
            <a:r>
              <a:rPr lang="en-US" err="1"/>
              <a:t>cứu</a:t>
            </a:r>
            <a:r>
              <a:rPr lang="en-US"/>
              <a:t>?</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17</a:t>
            </a:fld>
            <a:endParaRPr lang="en-US"/>
          </a:p>
        </p:txBody>
      </p:sp>
      <p:pic>
        <p:nvPicPr>
          <p:cNvPr id="12" name="Picture 11">
            <a:extLst>
              <a:ext uri="{FF2B5EF4-FFF2-40B4-BE49-F238E27FC236}">
                <a16:creationId xmlns:a16="http://schemas.microsoft.com/office/drawing/2014/main" id="{A71BE59B-E888-5D1B-1F8F-FFE213E1D465}"/>
              </a:ext>
            </a:extLst>
          </p:cNvPr>
          <p:cNvPicPr>
            <a:picLocks noChangeAspect="1"/>
          </p:cNvPicPr>
          <p:nvPr/>
        </p:nvPicPr>
        <p:blipFill>
          <a:blip r:embed="rId3"/>
          <a:stretch>
            <a:fillRect/>
          </a:stretch>
        </p:blipFill>
        <p:spPr>
          <a:xfrm>
            <a:off x="5436500" y="531086"/>
            <a:ext cx="5603188" cy="5412513"/>
          </a:xfrm>
          <a:prstGeom prst="rect">
            <a:avLst/>
          </a:prstGeom>
        </p:spPr>
      </p:pic>
      <p:sp>
        <p:nvSpPr>
          <p:cNvPr id="14" name="TextBox 13">
            <a:extLst>
              <a:ext uri="{FF2B5EF4-FFF2-40B4-BE49-F238E27FC236}">
                <a16:creationId xmlns:a16="http://schemas.microsoft.com/office/drawing/2014/main" id="{21737434-D9BF-D5AE-3578-A5025CE27B3C}"/>
              </a:ext>
            </a:extLst>
          </p:cNvPr>
          <p:cNvSpPr txBox="1"/>
          <p:nvPr/>
        </p:nvSpPr>
        <p:spPr>
          <a:xfrm>
            <a:off x="7944852" y="5908255"/>
            <a:ext cx="4074695" cy="369332"/>
          </a:xfrm>
          <a:prstGeom prst="rect">
            <a:avLst/>
          </a:prstGeom>
          <a:noFill/>
        </p:spPr>
        <p:txBody>
          <a:bodyPr wrap="square" rtlCol="0">
            <a:spAutoFit/>
          </a:bodyPr>
          <a:lstStyle/>
          <a:p>
            <a:pPr algn="ctr"/>
            <a:r>
              <a:rPr lang="en-US"/>
              <a:t>Source: https://www.arfreethinkers.org/</a:t>
            </a:r>
            <a:endParaRPr lang="en-GB"/>
          </a:p>
        </p:txBody>
      </p:sp>
      <p:sp>
        <p:nvSpPr>
          <p:cNvPr id="7" name="Oval 6">
            <a:extLst>
              <a:ext uri="{FF2B5EF4-FFF2-40B4-BE49-F238E27FC236}">
                <a16:creationId xmlns:a16="http://schemas.microsoft.com/office/drawing/2014/main" id="{9D525E14-EFF9-63C8-7DE6-B87C70042D76}"/>
              </a:ext>
            </a:extLst>
          </p:cNvPr>
          <p:cNvSpPr/>
          <p:nvPr/>
        </p:nvSpPr>
        <p:spPr>
          <a:xfrm>
            <a:off x="5771323" y="1331494"/>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ED58FC6-AE96-CAB4-D127-1BE473A53BDE}"/>
              </a:ext>
            </a:extLst>
          </p:cNvPr>
          <p:cNvSpPr/>
          <p:nvPr/>
        </p:nvSpPr>
        <p:spPr>
          <a:xfrm>
            <a:off x="5474543" y="3200401"/>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B1178956-4C7C-8FC0-014A-7804AC3986A7}"/>
              </a:ext>
            </a:extLst>
          </p:cNvPr>
          <p:cNvSpPr/>
          <p:nvPr/>
        </p:nvSpPr>
        <p:spPr>
          <a:xfrm>
            <a:off x="6533970" y="4727836"/>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97416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Dữ</a:t>
            </a:r>
            <a:r>
              <a:rPr lang="en-US"/>
              <a:t> </a:t>
            </a:r>
            <a:r>
              <a:rPr lang="en-US" err="1"/>
              <a:t>liệu</a:t>
            </a:r>
            <a:r>
              <a:rPr lang="en-US"/>
              <a:t> </a:t>
            </a:r>
            <a:r>
              <a:rPr lang="en-US" err="1"/>
              <a:t>và</a:t>
            </a:r>
            <a:r>
              <a:rPr lang="en-US"/>
              <a:t> </a:t>
            </a:r>
            <a:r>
              <a:rPr lang="en-US" err="1"/>
              <a:t>nguồn</a:t>
            </a:r>
            <a:r>
              <a:rPr lang="en-US"/>
              <a:t> </a:t>
            </a:r>
            <a:r>
              <a:rPr lang="en-US" err="1"/>
              <a:t>dữ</a:t>
            </a:r>
            <a:r>
              <a:rPr lang="en-US"/>
              <a:t> </a:t>
            </a:r>
            <a:r>
              <a:rPr lang="en-US" err="1"/>
              <a:t>liệu</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18</a:t>
            </a:fld>
            <a:endParaRPr lang="en-US"/>
          </a:p>
        </p:txBody>
      </p:sp>
    </p:spTree>
    <p:extLst>
      <p:ext uri="{BB962C8B-B14F-4D97-AF65-F5344CB8AC3E}">
        <p14:creationId xmlns:p14="http://schemas.microsoft.com/office/powerpoint/2010/main" val="539562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19</a:t>
            </a:fld>
            <a:endParaRPr lang="en-US"/>
          </a:p>
        </p:txBody>
      </p:sp>
    </p:spTree>
    <p:extLst>
      <p:ext uri="{BB962C8B-B14F-4D97-AF65-F5344CB8AC3E}">
        <p14:creationId xmlns:p14="http://schemas.microsoft.com/office/powerpoint/2010/main" val="52589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B44-1907-C187-8551-17BF62805CC3}"/>
              </a:ext>
            </a:extLst>
          </p:cNvPr>
          <p:cNvSpPr>
            <a:spLocks noGrp="1"/>
          </p:cNvSpPr>
          <p:nvPr>
            <p:ph type="title"/>
          </p:nvPr>
        </p:nvSpPr>
        <p:spPr/>
        <p:txBody>
          <a:bodyPr/>
          <a:lstStyle/>
          <a:p>
            <a:r>
              <a:rPr lang="en-US" dirty="0"/>
              <a:t>Thông tin </a:t>
            </a:r>
            <a:r>
              <a:rPr lang="en-US" dirty="0" err="1"/>
              <a:t>lớp</a:t>
            </a:r>
            <a:r>
              <a:rPr lang="en-US" dirty="0"/>
              <a:t> </a:t>
            </a:r>
            <a:r>
              <a:rPr lang="en-US" dirty="0" err="1"/>
              <a:t>học</a:t>
            </a:r>
            <a:endParaRPr lang="en-US" dirty="0"/>
          </a:p>
        </p:txBody>
      </p:sp>
      <p:sp>
        <p:nvSpPr>
          <p:cNvPr id="3" name="Content Placeholder 2">
            <a:extLst>
              <a:ext uri="{FF2B5EF4-FFF2-40B4-BE49-F238E27FC236}">
                <a16:creationId xmlns:a16="http://schemas.microsoft.com/office/drawing/2014/main" id="{EF43842B-4E5F-CCD0-AE6E-96218E67CC56}"/>
              </a:ext>
            </a:extLst>
          </p:cNvPr>
          <p:cNvSpPr>
            <a:spLocks noGrp="1"/>
          </p:cNvSpPr>
          <p:nvPr>
            <p:ph idx="1"/>
          </p:nvPr>
        </p:nvSpPr>
        <p:spPr>
          <a:xfrm>
            <a:off x="838200" y="1315454"/>
            <a:ext cx="11049000" cy="4861509"/>
          </a:xfrm>
        </p:spPr>
        <p:txBody>
          <a:bodyPr>
            <a:normAutofit lnSpcReduction="10000"/>
          </a:bodyPr>
          <a:lstStyle/>
          <a:p>
            <a:pPr>
              <a:lnSpc>
                <a:spcPct val="100000"/>
              </a:lnSpc>
            </a:pPr>
            <a:r>
              <a:rPr lang="en-US" dirty="0"/>
              <a:t>Lý </a:t>
            </a:r>
            <a:r>
              <a:rPr lang="en-US" dirty="0" err="1"/>
              <a:t>thuyết</a:t>
            </a:r>
            <a:r>
              <a:rPr lang="en-US" dirty="0"/>
              <a:t>: 16/06 </a:t>
            </a:r>
            <a:r>
              <a:rPr lang="en-US" dirty="0" err="1"/>
              <a:t>và</a:t>
            </a:r>
            <a:r>
              <a:rPr lang="en-US" dirty="0"/>
              <a:t> </a:t>
            </a:r>
            <a:r>
              <a:rPr lang="en-US" dirty="0" err="1"/>
              <a:t>sáng</a:t>
            </a:r>
            <a:r>
              <a:rPr lang="en-US" dirty="0"/>
              <a:t> 23/06</a:t>
            </a:r>
          </a:p>
          <a:p>
            <a:pPr>
              <a:lnSpc>
                <a:spcPct val="100000"/>
              </a:lnSpc>
            </a:pPr>
            <a:r>
              <a:rPr lang="en-US" dirty="0" err="1"/>
              <a:t>Thực</a:t>
            </a:r>
            <a:r>
              <a:rPr lang="en-US" dirty="0"/>
              <a:t> </a:t>
            </a:r>
            <a:r>
              <a:rPr lang="en-US" dirty="0" err="1"/>
              <a:t>hành</a:t>
            </a:r>
            <a:r>
              <a:rPr lang="en-US" dirty="0"/>
              <a:t>: </a:t>
            </a:r>
            <a:r>
              <a:rPr lang="en-US" dirty="0" err="1"/>
              <a:t>chiều</a:t>
            </a:r>
            <a:r>
              <a:rPr lang="en-US" dirty="0"/>
              <a:t> 23/06</a:t>
            </a:r>
          </a:p>
          <a:p>
            <a:pPr lvl="1">
              <a:lnSpc>
                <a:spcPct val="100000"/>
              </a:lnSpc>
            </a:pPr>
            <a:r>
              <a:rPr lang="en-US" dirty="0"/>
              <a:t>R</a:t>
            </a:r>
          </a:p>
          <a:p>
            <a:pPr lvl="1">
              <a:lnSpc>
                <a:spcPct val="100000"/>
              </a:lnSpc>
            </a:pPr>
            <a:r>
              <a:rPr lang="en-US" dirty="0" err="1"/>
              <a:t>Máy</a:t>
            </a:r>
            <a:r>
              <a:rPr lang="en-US" dirty="0"/>
              <a:t> </a:t>
            </a:r>
            <a:r>
              <a:rPr lang="en-US" dirty="0" err="1"/>
              <a:t>tính</a:t>
            </a:r>
            <a:r>
              <a:rPr lang="en-US" dirty="0"/>
              <a:t> </a:t>
            </a:r>
            <a:r>
              <a:rPr lang="en-US" dirty="0" err="1"/>
              <a:t>cài</a:t>
            </a:r>
            <a:r>
              <a:rPr lang="en-US" dirty="0"/>
              <a:t> </a:t>
            </a:r>
            <a:r>
              <a:rPr lang="en-US" dirty="0" err="1"/>
              <a:t>sẵn</a:t>
            </a:r>
            <a:r>
              <a:rPr lang="en-US" dirty="0"/>
              <a:t> R </a:t>
            </a:r>
            <a:r>
              <a:rPr lang="en-US" dirty="0" err="1"/>
              <a:t>và</a:t>
            </a:r>
            <a:r>
              <a:rPr lang="en-US" dirty="0"/>
              <a:t> </a:t>
            </a:r>
            <a:r>
              <a:rPr lang="en-US" dirty="0" err="1"/>
              <a:t>Rstudio</a:t>
            </a:r>
            <a:endParaRPr lang="en-US" dirty="0"/>
          </a:p>
          <a:p>
            <a:pPr lvl="1">
              <a:lnSpc>
                <a:spcPct val="100000"/>
              </a:lnSpc>
            </a:pPr>
            <a:r>
              <a:rPr lang="en-US" dirty="0">
                <a:hlinkClick r:id="rId3"/>
              </a:rPr>
              <a:t>https://rstudio-education.github.io/hopr/starting.html</a:t>
            </a:r>
            <a:endParaRPr lang="en-US" dirty="0"/>
          </a:p>
          <a:p>
            <a:pPr>
              <a:lnSpc>
                <a:spcPct val="100000"/>
              </a:lnSpc>
            </a:pPr>
            <a:r>
              <a:rPr lang="en-US" dirty="0" err="1"/>
              <a:t>Bài</a:t>
            </a:r>
            <a:r>
              <a:rPr lang="en-US" dirty="0"/>
              <a:t> </a:t>
            </a:r>
            <a:r>
              <a:rPr lang="en-US" dirty="0" err="1"/>
              <a:t>thi</a:t>
            </a:r>
            <a:r>
              <a:rPr lang="en-US" dirty="0"/>
              <a:t>:</a:t>
            </a:r>
          </a:p>
          <a:p>
            <a:pPr lvl="1">
              <a:lnSpc>
                <a:spcPct val="100000"/>
              </a:lnSpc>
            </a:pPr>
            <a:r>
              <a:rPr lang="en-US" dirty="0"/>
              <a:t>2 </a:t>
            </a:r>
            <a:r>
              <a:rPr lang="en-US" dirty="0" err="1"/>
              <a:t>phần</a:t>
            </a:r>
            <a:r>
              <a:rPr lang="en-US" dirty="0"/>
              <a:t> – 23/07/2024</a:t>
            </a:r>
          </a:p>
          <a:p>
            <a:pPr lvl="2">
              <a:lnSpc>
                <a:spcPct val="100000"/>
              </a:lnSpc>
            </a:pPr>
            <a:r>
              <a:rPr lang="en-US" dirty="0" err="1"/>
              <a:t>Phân</a:t>
            </a:r>
            <a:r>
              <a:rPr lang="en-US" dirty="0"/>
              <a:t> </a:t>
            </a:r>
            <a:r>
              <a:rPr lang="en-US" dirty="0" err="1"/>
              <a:t>tích</a:t>
            </a:r>
            <a:r>
              <a:rPr lang="en-US" dirty="0"/>
              <a:t> </a:t>
            </a:r>
            <a:r>
              <a:rPr lang="en-US" dirty="0" err="1"/>
              <a:t>bảng</a:t>
            </a:r>
            <a:r>
              <a:rPr lang="en-US" dirty="0"/>
              <a:t> </a:t>
            </a:r>
            <a:r>
              <a:rPr lang="en-US" dirty="0" err="1"/>
              <a:t>số</a:t>
            </a:r>
            <a:r>
              <a:rPr lang="en-US" dirty="0"/>
              <a:t> </a:t>
            </a:r>
            <a:r>
              <a:rPr lang="en-US" dirty="0" err="1"/>
              <a:t>liệu</a:t>
            </a:r>
            <a:endParaRPr lang="en-US" dirty="0"/>
          </a:p>
          <a:p>
            <a:pPr lvl="2">
              <a:lnSpc>
                <a:spcPct val="100000"/>
              </a:lnSpc>
            </a:pPr>
            <a:r>
              <a:rPr lang="en-US" dirty="0" err="1"/>
              <a:t>Đọc</a:t>
            </a:r>
            <a:r>
              <a:rPr lang="en-US" dirty="0"/>
              <a:t> </a:t>
            </a:r>
            <a:r>
              <a:rPr lang="en-US" dirty="0" err="1"/>
              <a:t>bài</a:t>
            </a:r>
            <a:r>
              <a:rPr lang="en-US" dirty="0"/>
              <a:t> </a:t>
            </a:r>
            <a:r>
              <a:rPr lang="en-US" dirty="0" err="1"/>
              <a:t>báo</a:t>
            </a:r>
            <a:r>
              <a:rPr lang="en-US" dirty="0"/>
              <a:t> </a:t>
            </a:r>
            <a:r>
              <a:rPr lang="en-US" dirty="0" err="1"/>
              <a:t>và</a:t>
            </a:r>
            <a:r>
              <a:rPr lang="en-US" dirty="0"/>
              <a:t> </a:t>
            </a:r>
            <a:r>
              <a:rPr lang="en-US" dirty="0" err="1"/>
              <a:t>nhận</a:t>
            </a:r>
            <a:r>
              <a:rPr lang="en-US" dirty="0"/>
              <a:t> </a:t>
            </a:r>
            <a:r>
              <a:rPr lang="en-US" dirty="0" err="1"/>
              <a:t>xét</a:t>
            </a:r>
            <a:r>
              <a:rPr lang="en-US" dirty="0"/>
              <a:t> </a:t>
            </a:r>
          </a:p>
          <a:p>
            <a:pPr lvl="1">
              <a:lnSpc>
                <a:spcPct val="100000"/>
              </a:lnSpc>
            </a:pPr>
            <a:r>
              <a:rPr lang="en-US" dirty="0" err="1"/>
              <a:t>Gạch</a:t>
            </a:r>
            <a:r>
              <a:rPr lang="en-US" dirty="0"/>
              <a:t> </a:t>
            </a:r>
            <a:r>
              <a:rPr lang="en-US" dirty="0" err="1"/>
              <a:t>đầu</a:t>
            </a:r>
            <a:r>
              <a:rPr lang="en-US" dirty="0"/>
              <a:t> </a:t>
            </a:r>
            <a:r>
              <a:rPr lang="en-US" dirty="0" err="1"/>
              <a:t>dòng</a:t>
            </a:r>
            <a:r>
              <a:rPr lang="en-US" dirty="0"/>
              <a:t> ý </a:t>
            </a:r>
            <a:r>
              <a:rPr lang="en-US" dirty="0" err="1"/>
              <a:t>chính</a:t>
            </a:r>
            <a:endParaRPr lang="en-US" dirty="0"/>
          </a:p>
          <a:p>
            <a:pPr lvl="1">
              <a:lnSpc>
                <a:spcPct val="100000"/>
              </a:lnSpc>
            </a:pPr>
            <a:r>
              <a:rPr lang="en-US" dirty="0"/>
              <a:t>KHÔNG SAO CHÉP LẪN NHAU</a:t>
            </a:r>
          </a:p>
        </p:txBody>
      </p:sp>
      <p:sp>
        <p:nvSpPr>
          <p:cNvPr id="4" name="Footer Placeholder 3">
            <a:extLst>
              <a:ext uri="{FF2B5EF4-FFF2-40B4-BE49-F238E27FC236}">
                <a16:creationId xmlns:a16="http://schemas.microsoft.com/office/drawing/2014/main" id="{FDE0FCF2-6DCB-0F44-1031-B32D28E4B6A6}"/>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1EFDC4DD-3B14-C5EA-6490-6EE899B2DD6E}"/>
              </a:ext>
            </a:extLst>
          </p:cNvPr>
          <p:cNvSpPr>
            <a:spLocks noGrp="1"/>
          </p:cNvSpPr>
          <p:nvPr>
            <p:ph type="sldNum" sz="quarter" idx="12"/>
          </p:nvPr>
        </p:nvSpPr>
        <p:spPr/>
        <p:txBody>
          <a:bodyPr/>
          <a:lstStyle/>
          <a:p>
            <a:fld id="{558478D3-4DD5-4D7B-8D8D-7EA87687E863}" type="slidenum">
              <a:rPr lang="en-US" smtClean="0"/>
              <a:pPr/>
              <a:t>2</a:t>
            </a:fld>
            <a:endParaRPr lang="en-US"/>
          </a:p>
        </p:txBody>
      </p:sp>
    </p:spTree>
    <p:extLst>
      <p:ext uri="{BB962C8B-B14F-4D97-AF65-F5344CB8AC3E}">
        <p14:creationId xmlns:p14="http://schemas.microsoft.com/office/powerpoint/2010/main" val="396278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20</a:t>
            </a:fld>
            <a:endParaRPr lang="en-US"/>
          </a:p>
        </p:txBody>
      </p:sp>
    </p:spTree>
    <p:extLst>
      <p:ext uri="{BB962C8B-B14F-4D97-AF65-F5344CB8AC3E}">
        <p14:creationId xmlns:p14="http://schemas.microsoft.com/office/powerpoint/2010/main" val="3593829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21</a:t>
            </a:fld>
            <a:endParaRPr lang="en-US"/>
          </a:p>
        </p:txBody>
      </p:sp>
      <p:pic>
        <p:nvPicPr>
          <p:cNvPr id="6" name="Picture 5">
            <a:extLst>
              <a:ext uri="{FF2B5EF4-FFF2-40B4-BE49-F238E27FC236}">
                <a16:creationId xmlns:a16="http://schemas.microsoft.com/office/drawing/2014/main" id="{1DF3285E-41B1-C172-8BE3-25483F3EDB1E}"/>
              </a:ext>
            </a:extLst>
          </p:cNvPr>
          <p:cNvPicPr>
            <a:picLocks noChangeAspect="1"/>
          </p:cNvPicPr>
          <p:nvPr/>
        </p:nvPicPr>
        <p:blipFill>
          <a:blip r:embed="rId3"/>
          <a:stretch>
            <a:fillRect/>
          </a:stretch>
        </p:blipFill>
        <p:spPr>
          <a:xfrm>
            <a:off x="5221880" y="4037289"/>
            <a:ext cx="3227328" cy="1815372"/>
          </a:xfrm>
          <a:prstGeom prst="rect">
            <a:avLst/>
          </a:prstGeom>
        </p:spPr>
      </p:pic>
      <p:pic>
        <p:nvPicPr>
          <p:cNvPr id="11" name="Picture 10">
            <a:extLst>
              <a:ext uri="{FF2B5EF4-FFF2-40B4-BE49-F238E27FC236}">
                <a16:creationId xmlns:a16="http://schemas.microsoft.com/office/drawing/2014/main" id="{C1DC873C-5B3E-830F-ACC0-1504ABB1CD75}"/>
              </a:ext>
            </a:extLst>
          </p:cNvPr>
          <p:cNvPicPr>
            <a:picLocks noChangeAspect="1"/>
          </p:cNvPicPr>
          <p:nvPr/>
        </p:nvPicPr>
        <p:blipFill>
          <a:blip r:embed="rId4"/>
          <a:stretch>
            <a:fillRect/>
          </a:stretch>
        </p:blipFill>
        <p:spPr>
          <a:xfrm>
            <a:off x="8530389" y="4037289"/>
            <a:ext cx="3227328" cy="1815372"/>
          </a:xfrm>
          <a:prstGeom prst="rect">
            <a:avLst/>
          </a:prstGeom>
        </p:spPr>
      </p:pic>
      <p:pic>
        <p:nvPicPr>
          <p:cNvPr id="12" name="Picture 11">
            <a:extLst>
              <a:ext uri="{FF2B5EF4-FFF2-40B4-BE49-F238E27FC236}">
                <a16:creationId xmlns:a16="http://schemas.microsoft.com/office/drawing/2014/main" id="{F0A2F609-B2AD-28FE-726A-6E38C565E58E}"/>
              </a:ext>
            </a:extLst>
          </p:cNvPr>
          <p:cNvPicPr>
            <a:picLocks noChangeAspect="1"/>
          </p:cNvPicPr>
          <p:nvPr/>
        </p:nvPicPr>
        <p:blipFill rotWithShape="1">
          <a:blip r:embed="rId5"/>
          <a:srcRect t="5387" r="28293"/>
          <a:stretch/>
        </p:blipFill>
        <p:spPr>
          <a:xfrm>
            <a:off x="4897139" y="329029"/>
            <a:ext cx="7104137" cy="3448227"/>
          </a:xfrm>
          <a:prstGeom prst="rect">
            <a:avLst/>
          </a:prstGeom>
        </p:spPr>
      </p:pic>
    </p:spTree>
    <p:extLst>
      <p:ext uri="{BB962C8B-B14F-4D97-AF65-F5344CB8AC3E}">
        <p14:creationId xmlns:p14="http://schemas.microsoft.com/office/powerpoint/2010/main" val="3625270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7DCD-1A69-E9C2-1C8A-07692D2A3D2A}"/>
              </a:ext>
            </a:extLst>
          </p:cNvPr>
          <p:cNvSpPr>
            <a:spLocks noGrp="1"/>
          </p:cNvSpPr>
          <p:nvPr>
            <p:ph type="title"/>
          </p:nvPr>
        </p:nvSpPr>
        <p:spPr/>
        <p:txBody>
          <a:bodyPr/>
          <a:lstStyle/>
          <a:p>
            <a:r>
              <a:rPr lang="en-US" err="1"/>
              <a:t>Dữ</a:t>
            </a:r>
            <a:r>
              <a:rPr lang="en-US"/>
              <a:t> </a:t>
            </a:r>
            <a:r>
              <a:rPr lang="en-US" err="1"/>
              <a:t>liệu</a:t>
            </a:r>
            <a:endParaRPr lang="en-GB"/>
          </a:p>
        </p:txBody>
      </p:sp>
      <p:sp>
        <p:nvSpPr>
          <p:cNvPr id="4" name="Footer Placeholder 3">
            <a:extLst>
              <a:ext uri="{FF2B5EF4-FFF2-40B4-BE49-F238E27FC236}">
                <a16:creationId xmlns:a16="http://schemas.microsoft.com/office/drawing/2014/main" id="{22B6A756-D4AA-7F86-3395-F912CA13815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F8F4998-CF39-B2DE-A0FD-F867C6D09958}"/>
              </a:ext>
            </a:extLst>
          </p:cNvPr>
          <p:cNvSpPr>
            <a:spLocks noGrp="1"/>
          </p:cNvSpPr>
          <p:nvPr>
            <p:ph type="sldNum" sz="quarter" idx="12"/>
          </p:nvPr>
        </p:nvSpPr>
        <p:spPr/>
        <p:txBody>
          <a:bodyPr/>
          <a:lstStyle/>
          <a:p>
            <a:fld id="{558478D3-4DD5-4D7B-8D8D-7EA87687E863}" type="slidenum">
              <a:rPr lang="en-US" smtClean="0"/>
              <a:pPr/>
              <a:t>22</a:t>
            </a:fld>
            <a:endParaRPr lang="en-US"/>
          </a:p>
        </p:txBody>
      </p:sp>
      <p:sp>
        <p:nvSpPr>
          <p:cNvPr id="17" name="TextBox 16">
            <a:extLst>
              <a:ext uri="{FF2B5EF4-FFF2-40B4-BE49-F238E27FC236}">
                <a16:creationId xmlns:a16="http://schemas.microsoft.com/office/drawing/2014/main" id="{090F1E04-CC67-8C3C-59DD-E0F0E4A334C0}"/>
              </a:ext>
            </a:extLst>
          </p:cNvPr>
          <p:cNvSpPr txBox="1"/>
          <p:nvPr/>
        </p:nvSpPr>
        <p:spPr>
          <a:xfrm>
            <a:off x="3133725" y="6356350"/>
            <a:ext cx="6493978" cy="292388"/>
          </a:xfrm>
          <a:prstGeom prst="rect">
            <a:avLst/>
          </a:prstGeom>
          <a:noFill/>
        </p:spPr>
        <p:txBody>
          <a:bodyPr wrap="square" rtlCol="0">
            <a:spAutoFit/>
          </a:bodyPr>
          <a:lstStyle/>
          <a:p>
            <a:r>
              <a:rPr lang="en-US" sz="1300"/>
              <a:t>Source: https://ladal.edu.au/net.html</a:t>
            </a:r>
            <a:endParaRPr lang="en-GB" sz="1300"/>
          </a:p>
        </p:txBody>
      </p:sp>
      <p:sp>
        <p:nvSpPr>
          <p:cNvPr id="3" name="Content Placeholder 2">
            <a:extLst>
              <a:ext uri="{FF2B5EF4-FFF2-40B4-BE49-F238E27FC236}">
                <a16:creationId xmlns:a16="http://schemas.microsoft.com/office/drawing/2014/main" id="{7488FC6F-1AB1-1766-E860-21D4B5A6FF6B}"/>
              </a:ext>
            </a:extLst>
          </p:cNvPr>
          <p:cNvSpPr>
            <a:spLocks noGrp="1"/>
          </p:cNvSpPr>
          <p:nvPr>
            <p:ph idx="1"/>
          </p:nvPr>
        </p:nvSpPr>
        <p:spPr>
          <a:xfrm>
            <a:off x="838200" y="1459832"/>
            <a:ext cx="2302829" cy="3347793"/>
          </a:xfrm>
        </p:spPr>
        <p:txBody>
          <a:bodyPr/>
          <a:lstStyle/>
          <a:p>
            <a:pPr marL="0" indent="0">
              <a:buNone/>
            </a:pPr>
            <a:r>
              <a:rPr lang="en-US" dirty="0"/>
              <a:t>Phi </a:t>
            </a:r>
            <a:r>
              <a:rPr lang="en-US" dirty="0" err="1"/>
              <a:t>cấu</a:t>
            </a:r>
            <a:r>
              <a:rPr lang="en-US" dirty="0"/>
              <a:t> </a:t>
            </a:r>
            <a:r>
              <a:rPr lang="en-US" dirty="0" err="1"/>
              <a:t>trúc</a:t>
            </a:r>
            <a:r>
              <a:rPr lang="en-US" dirty="0"/>
              <a:t> =&gt; </a:t>
            </a:r>
            <a:r>
              <a:rPr lang="en-US" dirty="0" err="1"/>
              <a:t>cấu</a:t>
            </a:r>
            <a:r>
              <a:rPr lang="en-US" dirty="0"/>
              <a:t> </a:t>
            </a:r>
            <a:r>
              <a:rPr lang="en-US" dirty="0" err="1"/>
              <a:t>trúc</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10439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7DCD-1A69-E9C2-1C8A-07692D2A3D2A}"/>
              </a:ext>
            </a:extLst>
          </p:cNvPr>
          <p:cNvSpPr>
            <a:spLocks noGrp="1"/>
          </p:cNvSpPr>
          <p:nvPr>
            <p:ph type="title"/>
          </p:nvPr>
        </p:nvSpPr>
        <p:spPr/>
        <p:txBody>
          <a:bodyPr/>
          <a:lstStyle/>
          <a:p>
            <a:r>
              <a:rPr lang="en-US" err="1"/>
              <a:t>Dữ</a:t>
            </a:r>
            <a:r>
              <a:rPr lang="en-US"/>
              <a:t> </a:t>
            </a:r>
            <a:r>
              <a:rPr lang="en-US" err="1"/>
              <a:t>liệu</a:t>
            </a:r>
            <a:endParaRPr lang="en-GB"/>
          </a:p>
        </p:txBody>
      </p:sp>
      <p:sp>
        <p:nvSpPr>
          <p:cNvPr id="4" name="Footer Placeholder 3">
            <a:extLst>
              <a:ext uri="{FF2B5EF4-FFF2-40B4-BE49-F238E27FC236}">
                <a16:creationId xmlns:a16="http://schemas.microsoft.com/office/drawing/2014/main" id="{22B6A756-D4AA-7F86-3395-F912CA13815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F8F4998-CF39-B2DE-A0FD-F867C6D09958}"/>
              </a:ext>
            </a:extLst>
          </p:cNvPr>
          <p:cNvSpPr>
            <a:spLocks noGrp="1"/>
          </p:cNvSpPr>
          <p:nvPr>
            <p:ph type="sldNum" sz="quarter" idx="12"/>
          </p:nvPr>
        </p:nvSpPr>
        <p:spPr/>
        <p:txBody>
          <a:bodyPr/>
          <a:lstStyle/>
          <a:p>
            <a:fld id="{558478D3-4DD5-4D7B-8D8D-7EA87687E863}" type="slidenum">
              <a:rPr lang="en-US" smtClean="0"/>
              <a:pPr/>
              <a:t>23</a:t>
            </a:fld>
            <a:endParaRPr lang="en-US"/>
          </a:p>
        </p:txBody>
      </p:sp>
      <p:sp>
        <p:nvSpPr>
          <p:cNvPr id="17" name="TextBox 16">
            <a:extLst>
              <a:ext uri="{FF2B5EF4-FFF2-40B4-BE49-F238E27FC236}">
                <a16:creationId xmlns:a16="http://schemas.microsoft.com/office/drawing/2014/main" id="{090F1E04-CC67-8C3C-59DD-E0F0E4A334C0}"/>
              </a:ext>
            </a:extLst>
          </p:cNvPr>
          <p:cNvSpPr txBox="1"/>
          <p:nvPr/>
        </p:nvSpPr>
        <p:spPr>
          <a:xfrm>
            <a:off x="3133725" y="6356350"/>
            <a:ext cx="6493978" cy="292388"/>
          </a:xfrm>
          <a:prstGeom prst="rect">
            <a:avLst/>
          </a:prstGeom>
          <a:noFill/>
        </p:spPr>
        <p:txBody>
          <a:bodyPr wrap="square" rtlCol="0">
            <a:spAutoFit/>
          </a:bodyPr>
          <a:lstStyle/>
          <a:p>
            <a:r>
              <a:rPr lang="en-US" sz="1300"/>
              <a:t>Source: https://ladal.edu.au/net.html</a:t>
            </a:r>
            <a:endParaRPr lang="en-GB" sz="1300"/>
          </a:p>
        </p:txBody>
      </p:sp>
      <p:sp>
        <p:nvSpPr>
          <p:cNvPr id="3" name="Content Placeholder 2">
            <a:extLst>
              <a:ext uri="{FF2B5EF4-FFF2-40B4-BE49-F238E27FC236}">
                <a16:creationId xmlns:a16="http://schemas.microsoft.com/office/drawing/2014/main" id="{7488FC6F-1AB1-1766-E860-21D4B5A6FF6B}"/>
              </a:ext>
            </a:extLst>
          </p:cNvPr>
          <p:cNvSpPr>
            <a:spLocks noGrp="1"/>
          </p:cNvSpPr>
          <p:nvPr>
            <p:ph idx="1"/>
          </p:nvPr>
        </p:nvSpPr>
        <p:spPr>
          <a:xfrm>
            <a:off x="838200" y="1459832"/>
            <a:ext cx="2302829" cy="3347793"/>
          </a:xfrm>
        </p:spPr>
        <p:txBody>
          <a:bodyPr/>
          <a:lstStyle/>
          <a:p>
            <a:pPr marL="0" indent="0">
              <a:buNone/>
            </a:pPr>
            <a:r>
              <a:rPr lang="en-US" dirty="0"/>
              <a:t>Phi </a:t>
            </a:r>
            <a:r>
              <a:rPr lang="en-US" dirty="0" err="1"/>
              <a:t>cấu</a:t>
            </a:r>
            <a:r>
              <a:rPr lang="en-US" dirty="0"/>
              <a:t> </a:t>
            </a:r>
            <a:r>
              <a:rPr lang="en-US" dirty="0" err="1"/>
              <a:t>trúc</a:t>
            </a:r>
            <a:r>
              <a:rPr lang="en-US" dirty="0"/>
              <a:t> =&gt; </a:t>
            </a:r>
            <a:r>
              <a:rPr lang="en-US" dirty="0" err="1"/>
              <a:t>cấu</a:t>
            </a:r>
            <a:r>
              <a:rPr lang="en-US" dirty="0"/>
              <a:t> </a:t>
            </a:r>
            <a:r>
              <a:rPr lang="en-US" dirty="0" err="1"/>
              <a:t>trúc</a:t>
            </a:r>
            <a:r>
              <a:rPr lang="en-US" dirty="0"/>
              <a:t>?</a:t>
            </a:r>
          </a:p>
          <a:p>
            <a:pPr marL="0" indent="0">
              <a:buNone/>
            </a:pPr>
            <a:endParaRPr lang="en-US" dirty="0"/>
          </a:p>
          <a:p>
            <a:pPr marL="0" indent="0">
              <a:buNone/>
            </a:pPr>
            <a:r>
              <a:rPr lang="en-US" dirty="0" err="1"/>
              <a:t>Các</a:t>
            </a:r>
            <a:r>
              <a:rPr lang="en-US" dirty="0"/>
              <a:t> </a:t>
            </a:r>
            <a:r>
              <a:rPr lang="en-US" dirty="0" err="1"/>
              <a:t>dữ</a:t>
            </a:r>
            <a:r>
              <a:rPr lang="en-US" dirty="0"/>
              <a:t> </a:t>
            </a:r>
            <a:r>
              <a:rPr lang="en-US" dirty="0" err="1"/>
              <a:t>liệu</a:t>
            </a:r>
            <a:r>
              <a:rPr lang="en-US" dirty="0"/>
              <a:t> </a:t>
            </a:r>
            <a:r>
              <a:rPr lang="en-US" dirty="0" err="1"/>
              <a:t>nào</a:t>
            </a:r>
            <a:r>
              <a:rPr lang="en-US" dirty="0"/>
              <a:t> </a:t>
            </a:r>
            <a:r>
              <a:rPr lang="en-US" dirty="0" err="1"/>
              <a:t>khác</a:t>
            </a:r>
            <a:r>
              <a:rPr lang="en-US" dirty="0"/>
              <a:t> </a:t>
            </a:r>
            <a:r>
              <a:rPr lang="en-US" dirty="0" err="1"/>
              <a:t>có</a:t>
            </a:r>
            <a:r>
              <a:rPr lang="en-US" dirty="0"/>
              <a:t> </a:t>
            </a:r>
            <a:r>
              <a:rPr lang="en-US" dirty="0" err="1"/>
              <a:t>thể</a:t>
            </a:r>
            <a:r>
              <a:rPr lang="en-US" dirty="0"/>
              <a:t> </a:t>
            </a:r>
            <a:r>
              <a:rPr lang="en-US" dirty="0" err="1"/>
              <a:t>bổ</a:t>
            </a:r>
            <a:r>
              <a:rPr lang="en-US" dirty="0"/>
              <a:t> sung?</a:t>
            </a:r>
          </a:p>
          <a:p>
            <a:endParaRPr lang="en-US" dirty="0"/>
          </a:p>
        </p:txBody>
      </p:sp>
      <p:pic>
        <p:nvPicPr>
          <p:cNvPr id="8" name="Picture 7">
            <a:extLst>
              <a:ext uri="{FF2B5EF4-FFF2-40B4-BE49-F238E27FC236}">
                <a16:creationId xmlns:a16="http://schemas.microsoft.com/office/drawing/2014/main" id="{0B0C5662-7052-24B7-00B1-4F3451761496}"/>
              </a:ext>
            </a:extLst>
          </p:cNvPr>
          <p:cNvPicPr>
            <a:picLocks noChangeAspect="1"/>
          </p:cNvPicPr>
          <p:nvPr/>
        </p:nvPicPr>
        <p:blipFill>
          <a:blip r:embed="rId2"/>
          <a:stretch>
            <a:fillRect/>
          </a:stretch>
        </p:blipFill>
        <p:spPr>
          <a:xfrm>
            <a:off x="4806790" y="351617"/>
            <a:ext cx="3227328" cy="1815372"/>
          </a:xfrm>
          <a:prstGeom prst="rect">
            <a:avLst/>
          </a:prstGeom>
        </p:spPr>
      </p:pic>
      <p:pic>
        <p:nvPicPr>
          <p:cNvPr id="9" name="Picture 8">
            <a:extLst>
              <a:ext uri="{FF2B5EF4-FFF2-40B4-BE49-F238E27FC236}">
                <a16:creationId xmlns:a16="http://schemas.microsoft.com/office/drawing/2014/main" id="{D077F492-453C-4B58-87EF-3977EC13282F}"/>
              </a:ext>
            </a:extLst>
          </p:cNvPr>
          <p:cNvPicPr>
            <a:picLocks noChangeAspect="1"/>
          </p:cNvPicPr>
          <p:nvPr/>
        </p:nvPicPr>
        <p:blipFill>
          <a:blip r:embed="rId3"/>
          <a:stretch>
            <a:fillRect/>
          </a:stretch>
        </p:blipFill>
        <p:spPr>
          <a:xfrm>
            <a:off x="8115299" y="351617"/>
            <a:ext cx="3227328" cy="1815372"/>
          </a:xfrm>
          <a:prstGeom prst="rect">
            <a:avLst/>
          </a:prstGeom>
        </p:spPr>
      </p:pic>
      <p:sp>
        <p:nvSpPr>
          <p:cNvPr id="13" name="TextBox 12">
            <a:extLst>
              <a:ext uri="{FF2B5EF4-FFF2-40B4-BE49-F238E27FC236}">
                <a16:creationId xmlns:a16="http://schemas.microsoft.com/office/drawing/2014/main" id="{B2B46352-4494-9FAC-9CA8-0912F3C3485C}"/>
              </a:ext>
            </a:extLst>
          </p:cNvPr>
          <p:cNvSpPr txBox="1"/>
          <p:nvPr/>
        </p:nvSpPr>
        <p:spPr>
          <a:xfrm>
            <a:off x="4883744" y="1728408"/>
            <a:ext cx="3073419" cy="292388"/>
          </a:xfrm>
          <a:prstGeom prst="rect">
            <a:avLst/>
          </a:prstGeom>
          <a:noFill/>
        </p:spPr>
        <p:txBody>
          <a:bodyPr wrap="square">
            <a:spAutoFit/>
          </a:bodyPr>
          <a:lstStyle/>
          <a:p>
            <a:pPr algn="r"/>
            <a:r>
              <a:rPr lang="en-GB" sz="1300" dirty="0"/>
              <a:t>4a48c42c9579ec0399e6c5a3e825e765.jpg</a:t>
            </a:r>
          </a:p>
        </p:txBody>
      </p:sp>
      <p:sp>
        <p:nvSpPr>
          <p:cNvPr id="16" name="TextBox 15">
            <a:extLst>
              <a:ext uri="{FF2B5EF4-FFF2-40B4-BE49-F238E27FC236}">
                <a16:creationId xmlns:a16="http://schemas.microsoft.com/office/drawing/2014/main" id="{AB4633F5-B71E-D814-DA3B-45AFF99DB25F}"/>
              </a:ext>
            </a:extLst>
          </p:cNvPr>
          <p:cNvSpPr txBox="1"/>
          <p:nvPr/>
        </p:nvSpPr>
        <p:spPr>
          <a:xfrm>
            <a:off x="8295455" y="1728408"/>
            <a:ext cx="3047172" cy="292388"/>
          </a:xfrm>
          <a:prstGeom prst="rect">
            <a:avLst/>
          </a:prstGeom>
          <a:noFill/>
        </p:spPr>
        <p:txBody>
          <a:bodyPr wrap="square">
            <a:spAutoFit/>
          </a:bodyPr>
          <a:lstStyle/>
          <a:p>
            <a:r>
              <a:rPr lang="en-GB" sz="1300" dirty="0"/>
              <a:t>ea906a663da6321bcef78be4b7d1afff.jpg</a:t>
            </a:r>
          </a:p>
        </p:txBody>
      </p:sp>
      <p:pic>
        <p:nvPicPr>
          <p:cNvPr id="18" name="Picture 17">
            <a:extLst>
              <a:ext uri="{FF2B5EF4-FFF2-40B4-BE49-F238E27FC236}">
                <a16:creationId xmlns:a16="http://schemas.microsoft.com/office/drawing/2014/main" id="{7D4AB5FE-565B-311A-B64F-9C07C8FD8605}"/>
              </a:ext>
            </a:extLst>
          </p:cNvPr>
          <p:cNvPicPr>
            <a:picLocks noChangeAspect="1"/>
          </p:cNvPicPr>
          <p:nvPr/>
        </p:nvPicPr>
        <p:blipFill rotWithShape="1">
          <a:blip r:embed="rId4"/>
          <a:srcRect b="37483"/>
          <a:stretch/>
        </p:blipFill>
        <p:spPr>
          <a:xfrm>
            <a:off x="4942428" y="2423394"/>
            <a:ext cx="6183380" cy="3484657"/>
          </a:xfrm>
          <a:prstGeom prst="rect">
            <a:avLst/>
          </a:prstGeom>
        </p:spPr>
      </p:pic>
      <mc:AlternateContent xmlns:mc="http://schemas.openxmlformats.org/markup-compatibility/2006" xmlns:p14="http://schemas.microsoft.com/office/powerpoint/2010/main">
        <mc:Choice Requires="p14">
          <p:contentPart p14:bwMode="auto" r:id="rId5">
            <p14:nvContentPartPr>
              <p14:cNvPr id="29" name="Ink 28">
                <a:extLst>
                  <a:ext uri="{FF2B5EF4-FFF2-40B4-BE49-F238E27FC236}">
                    <a16:creationId xmlns:a16="http://schemas.microsoft.com/office/drawing/2014/main" id="{86BDFB05-0AF4-BF18-A182-A0835AA9BB61}"/>
                  </a:ext>
                </a:extLst>
              </p14:cNvPr>
              <p14:cNvContentPartPr/>
              <p14:nvPr/>
            </p14:nvContentPartPr>
            <p14:xfrm>
              <a:off x="5333790" y="2874480"/>
              <a:ext cx="4532400" cy="174960"/>
            </p14:xfrm>
          </p:contentPart>
        </mc:Choice>
        <mc:Fallback xmlns="">
          <p:pic>
            <p:nvPicPr>
              <p:cNvPr id="29" name="Ink 28">
                <a:extLst>
                  <a:ext uri="{FF2B5EF4-FFF2-40B4-BE49-F238E27FC236}">
                    <a16:creationId xmlns:a16="http://schemas.microsoft.com/office/drawing/2014/main" id="{86BDFB05-0AF4-BF18-A182-A0835AA9BB61}"/>
                  </a:ext>
                </a:extLst>
              </p:cNvPr>
              <p:cNvPicPr/>
              <p:nvPr/>
            </p:nvPicPr>
            <p:blipFill>
              <a:blip r:embed="rId6"/>
              <a:stretch>
                <a:fillRect/>
              </a:stretch>
            </p:blipFill>
            <p:spPr>
              <a:xfrm>
                <a:off x="5279790" y="2766480"/>
                <a:ext cx="464004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Ink 29">
                <a:extLst>
                  <a:ext uri="{FF2B5EF4-FFF2-40B4-BE49-F238E27FC236}">
                    <a16:creationId xmlns:a16="http://schemas.microsoft.com/office/drawing/2014/main" id="{0CD808A8-A332-F874-E7D1-31B4AB5C8ED9}"/>
                  </a:ext>
                </a:extLst>
              </p14:cNvPr>
              <p14:cNvContentPartPr/>
              <p14:nvPr/>
            </p14:nvContentPartPr>
            <p14:xfrm>
              <a:off x="5257470" y="3617520"/>
              <a:ext cx="5104080" cy="192960"/>
            </p14:xfrm>
          </p:contentPart>
        </mc:Choice>
        <mc:Fallback xmlns="">
          <p:pic>
            <p:nvPicPr>
              <p:cNvPr id="30" name="Ink 29">
                <a:extLst>
                  <a:ext uri="{FF2B5EF4-FFF2-40B4-BE49-F238E27FC236}">
                    <a16:creationId xmlns:a16="http://schemas.microsoft.com/office/drawing/2014/main" id="{0CD808A8-A332-F874-E7D1-31B4AB5C8ED9}"/>
                  </a:ext>
                </a:extLst>
              </p:cNvPr>
              <p:cNvPicPr/>
              <p:nvPr/>
            </p:nvPicPr>
            <p:blipFill>
              <a:blip r:embed="rId8"/>
              <a:stretch>
                <a:fillRect/>
              </a:stretch>
            </p:blipFill>
            <p:spPr>
              <a:xfrm>
                <a:off x="5203470" y="3509520"/>
                <a:ext cx="521172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5D79B92A-E25D-2103-CC2F-BBD571992B85}"/>
                  </a:ext>
                </a:extLst>
              </p14:cNvPr>
              <p14:cNvContentPartPr/>
              <p14:nvPr/>
            </p14:nvContentPartPr>
            <p14:xfrm>
              <a:off x="5245590" y="3733440"/>
              <a:ext cx="5096520" cy="134640"/>
            </p14:xfrm>
          </p:contentPart>
        </mc:Choice>
        <mc:Fallback xmlns="">
          <p:pic>
            <p:nvPicPr>
              <p:cNvPr id="31" name="Ink 30">
                <a:extLst>
                  <a:ext uri="{FF2B5EF4-FFF2-40B4-BE49-F238E27FC236}">
                    <a16:creationId xmlns:a16="http://schemas.microsoft.com/office/drawing/2014/main" id="{5D79B92A-E25D-2103-CC2F-BBD571992B85}"/>
                  </a:ext>
                </a:extLst>
              </p:cNvPr>
              <p:cNvPicPr/>
              <p:nvPr/>
            </p:nvPicPr>
            <p:blipFill>
              <a:blip r:embed="rId10"/>
              <a:stretch>
                <a:fillRect/>
              </a:stretch>
            </p:blipFill>
            <p:spPr>
              <a:xfrm>
                <a:off x="5191590" y="3625440"/>
                <a:ext cx="52041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CE894A28-B168-3FEB-4499-E34D5FFA557B}"/>
                  </a:ext>
                </a:extLst>
              </p14:cNvPr>
              <p14:cNvContentPartPr/>
              <p14:nvPr/>
            </p14:nvContentPartPr>
            <p14:xfrm>
              <a:off x="5504790" y="2875200"/>
              <a:ext cx="3103920" cy="155880"/>
            </p14:xfrm>
          </p:contentPart>
        </mc:Choice>
        <mc:Fallback xmlns="">
          <p:pic>
            <p:nvPicPr>
              <p:cNvPr id="32" name="Ink 31">
                <a:extLst>
                  <a:ext uri="{FF2B5EF4-FFF2-40B4-BE49-F238E27FC236}">
                    <a16:creationId xmlns:a16="http://schemas.microsoft.com/office/drawing/2014/main" id="{CE894A28-B168-3FEB-4499-E34D5FFA557B}"/>
                  </a:ext>
                </a:extLst>
              </p:cNvPr>
              <p:cNvPicPr/>
              <p:nvPr/>
            </p:nvPicPr>
            <p:blipFill>
              <a:blip r:embed="rId12"/>
              <a:stretch>
                <a:fillRect/>
              </a:stretch>
            </p:blipFill>
            <p:spPr>
              <a:xfrm>
                <a:off x="5450790" y="2767200"/>
                <a:ext cx="321156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3" name="Ink 32">
                <a:extLst>
                  <a:ext uri="{FF2B5EF4-FFF2-40B4-BE49-F238E27FC236}">
                    <a16:creationId xmlns:a16="http://schemas.microsoft.com/office/drawing/2014/main" id="{78CCC6D3-AB79-0D35-09CA-A6E5B351D9A9}"/>
                  </a:ext>
                </a:extLst>
              </p14:cNvPr>
              <p14:cNvContentPartPr/>
              <p14:nvPr/>
            </p14:nvContentPartPr>
            <p14:xfrm>
              <a:off x="-761730" y="-152760"/>
              <a:ext cx="360" cy="360"/>
            </p14:xfrm>
          </p:contentPart>
        </mc:Choice>
        <mc:Fallback xmlns="">
          <p:pic>
            <p:nvPicPr>
              <p:cNvPr id="33" name="Ink 32">
                <a:extLst>
                  <a:ext uri="{FF2B5EF4-FFF2-40B4-BE49-F238E27FC236}">
                    <a16:creationId xmlns:a16="http://schemas.microsoft.com/office/drawing/2014/main" id="{78CCC6D3-AB79-0D35-09CA-A6E5B351D9A9}"/>
                  </a:ext>
                </a:extLst>
              </p:cNvPr>
              <p:cNvPicPr/>
              <p:nvPr/>
            </p:nvPicPr>
            <p:blipFill>
              <a:blip r:embed="rId14"/>
              <a:stretch>
                <a:fillRect/>
              </a:stretch>
            </p:blipFill>
            <p:spPr>
              <a:xfrm>
                <a:off x="-815730" y="-260760"/>
                <a:ext cx="108000" cy="216000"/>
              </a:xfrm>
              <a:prstGeom prst="rect">
                <a:avLst/>
              </a:prstGeom>
            </p:spPr>
          </p:pic>
        </mc:Fallback>
      </mc:AlternateContent>
    </p:spTree>
    <p:extLst>
      <p:ext uri="{BB962C8B-B14F-4D97-AF65-F5344CB8AC3E}">
        <p14:creationId xmlns:p14="http://schemas.microsoft.com/office/powerpoint/2010/main" val="2721655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r>
              <a:rPr lang="en-US" dirty="0" err="1"/>
              <a:t>Nguồn</a:t>
            </a:r>
            <a:r>
              <a:rPr lang="en-US" dirty="0"/>
              <a:t> </a:t>
            </a:r>
            <a:r>
              <a:rPr lang="en-US" dirty="0" err="1"/>
              <a:t>sơ</a:t>
            </a:r>
            <a:r>
              <a:rPr lang="en-US" dirty="0"/>
              <a:t> </a:t>
            </a:r>
            <a:r>
              <a:rPr lang="en-US" dirty="0" err="1"/>
              <a:t>cấp</a:t>
            </a:r>
            <a:r>
              <a:rPr lang="en-US" dirty="0"/>
              <a:t> vs </a:t>
            </a:r>
            <a:r>
              <a:rPr lang="en-US" dirty="0" err="1"/>
              <a:t>thứ</a:t>
            </a:r>
            <a:r>
              <a:rPr lang="en-US" dirty="0"/>
              <a:t> </a:t>
            </a:r>
            <a:r>
              <a:rPr lang="en-US" dirty="0" err="1"/>
              <a:t>cấp</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24</a:t>
            </a:fld>
            <a:endParaRPr lang="en-US"/>
          </a:p>
        </p:txBody>
      </p:sp>
      <p:graphicFrame>
        <p:nvGraphicFramePr>
          <p:cNvPr id="6" name="Content Placeholder 11">
            <a:extLst>
              <a:ext uri="{FF2B5EF4-FFF2-40B4-BE49-F238E27FC236}">
                <a16:creationId xmlns:a16="http://schemas.microsoft.com/office/drawing/2014/main" id="{7050A76F-950D-58ED-A797-91DFA1D7FE94}"/>
              </a:ext>
            </a:extLst>
          </p:cNvPr>
          <p:cNvGraphicFramePr>
            <a:graphicFrameLocks/>
          </p:cNvGraphicFramePr>
          <p:nvPr>
            <p:extLst>
              <p:ext uri="{D42A27DB-BD31-4B8C-83A1-F6EECF244321}">
                <p14:modId xmlns:p14="http://schemas.microsoft.com/office/powerpoint/2010/main" val="742983171"/>
              </p:ext>
            </p:extLst>
          </p:nvPr>
        </p:nvGraphicFramePr>
        <p:xfrm>
          <a:off x="5761745" y="1315454"/>
          <a:ext cx="5697709" cy="3926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1946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Bài</a:t>
            </a:r>
            <a:r>
              <a:rPr lang="en-US" dirty="0"/>
              <a:t> </a:t>
            </a:r>
            <a:r>
              <a:rPr lang="en-US" dirty="0" err="1"/>
              <a:t>tập</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8263597" cy="4717131"/>
          </a:xfrm>
        </p:spPr>
        <p:txBody>
          <a:bodyPr/>
          <a:lstStyle/>
          <a:p>
            <a:r>
              <a:rPr lang="en-US" dirty="0" err="1"/>
              <a:t>Dữ</a:t>
            </a:r>
            <a:r>
              <a:rPr lang="en-US" dirty="0"/>
              <a:t> </a:t>
            </a:r>
            <a:r>
              <a:rPr lang="en-US" dirty="0" err="1"/>
              <a:t>liệu</a:t>
            </a:r>
            <a:r>
              <a:rPr lang="en-US" dirty="0"/>
              <a:t> </a:t>
            </a:r>
            <a:r>
              <a:rPr lang="en-US" dirty="0" err="1"/>
              <a:t>trong</a:t>
            </a:r>
            <a:r>
              <a:rPr lang="en-US" dirty="0"/>
              <a:t> </a:t>
            </a:r>
            <a:r>
              <a:rPr lang="en-US" dirty="0" err="1"/>
              <a:t>nghiên</a:t>
            </a:r>
            <a:r>
              <a:rPr lang="en-US" dirty="0"/>
              <a:t> </a:t>
            </a:r>
            <a:r>
              <a:rPr lang="en-US" dirty="0" err="1"/>
              <a:t>cứu</a:t>
            </a:r>
            <a:r>
              <a:rPr lang="en-US" dirty="0"/>
              <a:t> </a:t>
            </a:r>
            <a:r>
              <a:rPr lang="en-US" dirty="0" err="1"/>
              <a:t>của</a:t>
            </a:r>
            <a:r>
              <a:rPr lang="en-US" dirty="0"/>
              <a:t> </a:t>
            </a:r>
            <a:r>
              <a:rPr lang="en-US" dirty="0" err="1"/>
              <a:t>bạn</a:t>
            </a:r>
            <a:r>
              <a:rPr lang="en-US" dirty="0"/>
              <a:t>? </a:t>
            </a:r>
          </a:p>
          <a:p>
            <a:r>
              <a:rPr lang="en-US" dirty="0" err="1"/>
              <a:t>Có</a:t>
            </a:r>
            <a:r>
              <a:rPr lang="en-US" dirty="0"/>
              <a:t> </a:t>
            </a:r>
            <a:r>
              <a:rPr lang="en-US" dirty="0" err="1"/>
              <a:t>cấu</a:t>
            </a:r>
            <a:r>
              <a:rPr lang="en-US" dirty="0"/>
              <a:t> </a:t>
            </a:r>
            <a:r>
              <a:rPr lang="en-US" dirty="0" err="1"/>
              <a:t>trúc</a:t>
            </a:r>
            <a:r>
              <a:rPr lang="en-US" dirty="0"/>
              <a:t>, phi </a:t>
            </a:r>
            <a:r>
              <a:rPr lang="en-US" dirty="0" err="1"/>
              <a:t>cấu</a:t>
            </a:r>
            <a:r>
              <a:rPr lang="en-US" dirty="0"/>
              <a:t> </a:t>
            </a:r>
            <a:r>
              <a:rPr lang="en-US" dirty="0" err="1"/>
              <a:t>trúc</a:t>
            </a:r>
            <a:r>
              <a:rPr lang="en-US" dirty="0"/>
              <a:t>?</a:t>
            </a:r>
          </a:p>
          <a:p>
            <a:r>
              <a:rPr lang="en-US" dirty="0" err="1"/>
              <a:t>Nguồn</a:t>
            </a:r>
            <a:r>
              <a:rPr lang="en-US" dirty="0"/>
              <a:t> </a:t>
            </a:r>
            <a:r>
              <a:rPr lang="en-US" dirty="0" err="1"/>
              <a:t>sơ</a:t>
            </a:r>
            <a:r>
              <a:rPr lang="en-US" dirty="0"/>
              <a:t> </a:t>
            </a:r>
            <a:r>
              <a:rPr lang="en-US" dirty="0" err="1"/>
              <a:t>cấp</a:t>
            </a:r>
            <a:r>
              <a:rPr lang="en-US" dirty="0"/>
              <a:t>, </a:t>
            </a:r>
            <a:r>
              <a:rPr lang="en-US" dirty="0" err="1"/>
              <a:t>thứ</a:t>
            </a:r>
            <a:r>
              <a:rPr lang="en-US" dirty="0"/>
              <a:t> </a:t>
            </a:r>
            <a:r>
              <a:rPr lang="en-US" dirty="0" err="1"/>
              <a:t>cấp</a:t>
            </a:r>
            <a:r>
              <a:rPr lang="en-US" dirty="0"/>
              <a:t>?</a:t>
            </a:r>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25</a:t>
            </a:fld>
            <a:endParaRPr lang="en-US"/>
          </a:p>
        </p:txBody>
      </p:sp>
    </p:spTree>
    <p:extLst>
      <p:ext uri="{BB962C8B-B14F-4D97-AF65-F5344CB8AC3E}">
        <p14:creationId xmlns:p14="http://schemas.microsoft.com/office/powerpoint/2010/main" val="1471341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02D9FB-27D4-6B30-50AF-FB9944A247AA}"/>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AA5EEE6F-6BB1-0AD5-DE8A-40071199C4F5}"/>
              </a:ext>
            </a:extLst>
          </p:cNvPr>
          <p:cNvSpPr>
            <a:spLocks noGrp="1"/>
          </p:cNvSpPr>
          <p:nvPr>
            <p:ph type="sldNum" sz="quarter" idx="12"/>
          </p:nvPr>
        </p:nvSpPr>
        <p:spPr/>
        <p:txBody>
          <a:bodyPr/>
          <a:lstStyle/>
          <a:p>
            <a:fld id="{558478D3-4DD5-4D7B-8D8D-7EA87687E863}" type="slidenum">
              <a:rPr lang="en-US" smtClean="0"/>
              <a:pPr/>
              <a:t>26</a:t>
            </a:fld>
            <a:endParaRPr lang="en-US"/>
          </a:p>
        </p:txBody>
      </p:sp>
      <p:sp>
        <p:nvSpPr>
          <p:cNvPr id="8" name="Title 1">
            <a:extLst>
              <a:ext uri="{FF2B5EF4-FFF2-40B4-BE49-F238E27FC236}">
                <a16:creationId xmlns:a16="http://schemas.microsoft.com/office/drawing/2014/main" id="{3E9F3156-B6D2-D5BF-2DF5-52E545F96D59}"/>
              </a:ext>
            </a:extLst>
          </p:cNvPr>
          <p:cNvSpPr>
            <a:spLocks noGrp="1"/>
          </p:cNvSpPr>
          <p:nvPr>
            <p:ph type="title"/>
          </p:nvPr>
        </p:nvSpPr>
        <p:spPr>
          <a:xfrm>
            <a:off x="838200" y="365126"/>
            <a:ext cx="10515600" cy="950328"/>
          </a:xfrm>
        </p:spPr>
        <p:txBody>
          <a:bodyPr/>
          <a:lstStyle/>
          <a:p>
            <a:r>
              <a:rPr lang="en-US" dirty="0" err="1"/>
              <a:t>Dữ</a:t>
            </a:r>
            <a:r>
              <a:rPr lang="en-US" dirty="0"/>
              <a:t> </a:t>
            </a:r>
            <a:r>
              <a:rPr lang="en-US" dirty="0" err="1"/>
              <a:t>liệu</a:t>
            </a:r>
            <a:endParaRPr lang="en-GB" dirty="0"/>
          </a:p>
        </p:txBody>
      </p:sp>
      <p:pic>
        <p:nvPicPr>
          <p:cNvPr id="2" name="Picture 1">
            <a:extLst>
              <a:ext uri="{FF2B5EF4-FFF2-40B4-BE49-F238E27FC236}">
                <a16:creationId xmlns:a16="http://schemas.microsoft.com/office/drawing/2014/main" id="{0B9B2D79-AD5C-C406-1CDD-3C7BC7409CA7}"/>
              </a:ext>
            </a:extLst>
          </p:cNvPr>
          <p:cNvPicPr>
            <a:picLocks noChangeAspect="1"/>
          </p:cNvPicPr>
          <p:nvPr/>
        </p:nvPicPr>
        <p:blipFill rotWithShape="1">
          <a:blip r:embed="rId3"/>
          <a:srcRect t="5387" r="28293"/>
          <a:stretch/>
        </p:blipFill>
        <p:spPr>
          <a:xfrm>
            <a:off x="4342463" y="1615290"/>
            <a:ext cx="7473316" cy="3627420"/>
          </a:xfrm>
          <a:prstGeom prst="rect">
            <a:avLst/>
          </a:prstGeom>
        </p:spPr>
      </p:pic>
      <p:sp>
        <p:nvSpPr>
          <p:cNvPr id="3" name="Content Placeholder 2">
            <a:extLst>
              <a:ext uri="{FF2B5EF4-FFF2-40B4-BE49-F238E27FC236}">
                <a16:creationId xmlns:a16="http://schemas.microsoft.com/office/drawing/2014/main" id="{C4454389-B6FF-5125-2853-7E3DB934CF9A}"/>
              </a:ext>
            </a:extLst>
          </p:cNvPr>
          <p:cNvSpPr>
            <a:spLocks noGrp="1"/>
          </p:cNvSpPr>
          <p:nvPr>
            <p:ph idx="1"/>
          </p:nvPr>
        </p:nvSpPr>
        <p:spPr>
          <a:xfrm>
            <a:off x="838200" y="1459832"/>
            <a:ext cx="3268579" cy="4717131"/>
          </a:xfrm>
        </p:spPr>
        <p:txBody>
          <a:bodyPr/>
          <a:lstStyle/>
          <a:p>
            <a:r>
              <a:rPr lang="en-US" dirty="0" err="1"/>
              <a:t>Khảo</a:t>
            </a:r>
            <a:r>
              <a:rPr lang="en-US" dirty="0"/>
              <a:t> </a:t>
            </a:r>
            <a:r>
              <a:rPr lang="en-US" dirty="0" err="1"/>
              <a:t>sát</a:t>
            </a:r>
            <a:r>
              <a:rPr lang="en-US" dirty="0"/>
              <a:t> </a:t>
            </a:r>
            <a:r>
              <a:rPr lang="en-US" dirty="0" err="1"/>
              <a:t>nhận</a:t>
            </a:r>
            <a:r>
              <a:rPr lang="en-US" dirty="0"/>
              <a:t> </a:t>
            </a:r>
            <a:r>
              <a:rPr lang="en-US" dirty="0" err="1"/>
              <a:t>thức</a:t>
            </a:r>
            <a:r>
              <a:rPr lang="en-US" dirty="0"/>
              <a:t> </a:t>
            </a:r>
            <a:r>
              <a:rPr lang="en-US" dirty="0" err="1"/>
              <a:t>của</a:t>
            </a:r>
            <a:r>
              <a:rPr lang="en-US" dirty="0"/>
              <a:t> </a:t>
            </a:r>
            <a:r>
              <a:rPr lang="en-US" dirty="0" err="1"/>
              <a:t>sinh</a:t>
            </a:r>
            <a:r>
              <a:rPr lang="en-US" dirty="0"/>
              <a:t> </a:t>
            </a:r>
            <a:r>
              <a:rPr lang="en-US" dirty="0" err="1"/>
              <a:t>viên</a:t>
            </a:r>
            <a:r>
              <a:rPr lang="en-US" dirty="0"/>
              <a:t> </a:t>
            </a:r>
            <a:r>
              <a:rPr lang="en-US" dirty="0" err="1"/>
              <a:t>đại</a:t>
            </a:r>
            <a:r>
              <a:rPr lang="en-US" dirty="0"/>
              <a:t> </a:t>
            </a:r>
            <a:r>
              <a:rPr lang="en-US" dirty="0" err="1"/>
              <a:t>học</a:t>
            </a:r>
            <a:r>
              <a:rPr lang="en-US" dirty="0"/>
              <a:t> Thái Lan </a:t>
            </a:r>
            <a:r>
              <a:rPr lang="en-US" dirty="0" err="1"/>
              <a:t>đối</a:t>
            </a:r>
            <a:r>
              <a:rPr lang="en-US" dirty="0"/>
              <a:t> </a:t>
            </a:r>
            <a:r>
              <a:rPr lang="en-US" dirty="0" err="1"/>
              <a:t>với</a:t>
            </a:r>
            <a:r>
              <a:rPr lang="en-US" dirty="0"/>
              <a:t> </a:t>
            </a:r>
            <a:r>
              <a:rPr lang="en-US" dirty="0" err="1"/>
              <a:t>sự</a:t>
            </a:r>
            <a:r>
              <a:rPr lang="en-US" dirty="0"/>
              <a:t> </a:t>
            </a:r>
            <a:r>
              <a:rPr lang="en-US" dirty="0" err="1"/>
              <a:t>bền</a:t>
            </a:r>
            <a:r>
              <a:rPr lang="en-US" dirty="0"/>
              <a:t> </a:t>
            </a:r>
            <a:r>
              <a:rPr lang="en-US" dirty="0" err="1"/>
              <a:t>vững</a:t>
            </a:r>
            <a:r>
              <a:rPr lang="en-US" dirty="0"/>
              <a:t> </a:t>
            </a:r>
            <a:r>
              <a:rPr lang="en-US" dirty="0" err="1"/>
              <a:t>của</a:t>
            </a:r>
            <a:r>
              <a:rPr lang="en-US" dirty="0"/>
              <a:t> </a:t>
            </a:r>
            <a:r>
              <a:rPr lang="en-US" dirty="0" err="1"/>
              <a:t>môi</a:t>
            </a:r>
            <a:r>
              <a:rPr lang="en-US" dirty="0"/>
              <a:t> </a:t>
            </a:r>
            <a:r>
              <a:rPr lang="en-US" dirty="0" err="1"/>
              <a:t>trường</a:t>
            </a:r>
            <a:endParaRPr lang="en-US" dirty="0"/>
          </a:p>
          <a:p>
            <a:r>
              <a:rPr lang="en-US" dirty="0"/>
              <a:t>312 </a:t>
            </a:r>
            <a:r>
              <a:rPr lang="en-US" dirty="0" err="1"/>
              <a:t>sinh</a:t>
            </a:r>
            <a:r>
              <a:rPr lang="en-US" dirty="0"/>
              <a:t> </a:t>
            </a:r>
            <a:r>
              <a:rPr lang="en-US" dirty="0" err="1"/>
              <a:t>viên</a:t>
            </a:r>
            <a:endParaRPr lang="en-US" dirty="0"/>
          </a:p>
          <a:p>
            <a:r>
              <a:rPr lang="en-US" dirty="0"/>
              <a:t>Likert 1-7: Strongly Disagree – Strongly Agree</a:t>
            </a:r>
          </a:p>
          <a:p>
            <a:pPr marL="0" indent="0">
              <a:buNone/>
            </a:pPr>
            <a:endParaRPr lang="en-US" dirty="0"/>
          </a:p>
        </p:txBody>
      </p:sp>
    </p:spTree>
    <p:extLst>
      <p:ext uri="{BB962C8B-B14F-4D97-AF65-F5344CB8AC3E}">
        <p14:creationId xmlns:p14="http://schemas.microsoft.com/office/powerpoint/2010/main" val="881868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02D9FB-27D4-6B30-50AF-FB9944A247AA}"/>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AA5EEE6F-6BB1-0AD5-DE8A-40071199C4F5}"/>
              </a:ext>
            </a:extLst>
          </p:cNvPr>
          <p:cNvSpPr>
            <a:spLocks noGrp="1"/>
          </p:cNvSpPr>
          <p:nvPr>
            <p:ph type="sldNum" sz="quarter" idx="12"/>
          </p:nvPr>
        </p:nvSpPr>
        <p:spPr/>
        <p:txBody>
          <a:bodyPr/>
          <a:lstStyle/>
          <a:p>
            <a:fld id="{558478D3-4DD5-4D7B-8D8D-7EA87687E863}" type="slidenum">
              <a:rPr lang="en-US" smtClean="0"/>
              <a:pPr/>
              <a:t>27</a:t>
            </a:fld>
            <a:endParaRPr lang="en-US"/>
          </a:p>
        </p:txBody>
      </p:sp>
      <p:sp>
        <p:nvSpPr>
          <p:cNvPr id="8" name="Title 1">
            <a:extLst>
              <a:ext uri="{FF2B5EF4-FFF2-40B4-BE49-F238E27FC236}">
                <a16:creationId xmlns:a16="http://schemas.microsoft.com/office/drawing/2014/main" id="{3E9F3156-B6D2-D5BF-2DF5-52E545F96D59}"/>
              </a:ext>
            </a:extLst>
          </p:cNvPr>
          <p:cNvSpPr>
            <a:spLocks noGrp="1"/>
          </p:cNvSpPr>
          <p:nvPr>
            <p:ph type="title"/>
          </p:nvPr>
        </p:nvSpPr>
        <p:spPr>
          <a:xfrm>
            <a:off x="838200" y="365126"/>
            <a:ext cx="10515600" cy="950328"/>
          </a:xfrm>
        </p:spPr>
        <p:txBody>
          <a:bodyPr/>
          <a:lstStyle/>
          <a:p>
            <a:r>
              <a:rPr lang="en-US" dirty="0" err="1"/>
              <a:t>Dữ</a:t>
            </a:r>
            <a:r>
              <a:rPr lang="en-US" dirty="0"/>
              <a:t> </a:t>
            </a:r>
            <a:r>
              <a:rPr lang="en-US" dirty="0" err="1"/>
              <a:t>liệu</a:t>
            </a:r>
            <a:endParaRPr lang="en-GB" dirty="0"/>
          </a:p>
        </p:txBody>
      </p:sp>
      <p:pic>
        <p:nvPicPr>
          <p:cNvPr id="2" name="Picture 1">
            <a:extLst>
              <a:ext uri="{FF2B5EF4-FFF2-40B4-BE49-F238E27FC236}">
                <a16:creationId xmlns:a16="http://schemas.microsoft.com/office/drawing/2014/main" id="{0B9B2D79-AD5C-C406-1CDD-3C7BC7409CA7}"/>
              </a:ext>
            </a:extLst>
          </p:cNvPr>
          <p:cNvPicPr>
            <a:picLocks noChangeAspect="1"/>
          </p:cNvPicPr>
          <p:nvPr/>
        </p:nvPicPr>
        <p:blipFill rotWithShape="1">
          <a:blip r:embed="rId3"/>
          <a:srcRect t="5387" r="28293"/>
          <a:stretch/>
        </p:blipFill>
        <p:spPr>
          <a:xfrm>
            <a:off x="4342463" y="1615290"/>
            <a:ext cx="7473316" cy="3627420"/>
          </a:xfrm>
          <a:prstGeom prst="rect">
            <a:avLst/>
          </a:prstGeom>
        </p:spPr>
      </p:pic>
      <p:sp>
        <p:nvSpPr>
          <p:cNvPr id="3" name="Content Placeholder 2">
            <a:extLst>
              <a:ext uri="{FF2B5EF4-FFF2-40B4-BE49-F238E27FC236}">
                <a16:creationId xmlns:a16="http://schemas.microsoft.com/office/drawing/2014/main" id="{C4454389-B6FF-5125-2853-7E3DB934CF9A}"/>
              </a:ext>
            </a:extLst>
          </p:cNvPr>
          <p:cNvSpPr>
            <a:spLocks noGrp="1"/>
          </p:cNvSpPr>
          <p:nvPr>
            <p:ph idx="1"/>
          </p:nvPr>
        </p:nvSpPr>
        <p:spPr>
          <a:xfrm>
            <a:off x="838200" y="1459832"/>
            <a:ext cx="3268579" cy="4717131"/>
          </a:xfrm>
        </p:spPr>
        <p:txBody>
          <a:bodyPr/>
          <a:lstStyle/>
          <a:p>
            <a:r>
              <a:rPr lang="en-US" dirty="0" err="1"/>
              <a:t>Khảo</a:t>
            </a:r>
            <a:r>
              <a:rPr lang="en-US" dirty="0"/>
              <a:t> </a:t>
            </a:r>
            <a:r>
              <a:rPr lang="en-US" dirty="0" err="1"/>
              <a:t>sát</a:t>
            </a:r>
            <a:r>
              <a:rPr lang="en-US" dirty="0"/>
              <a:t> </a:t>
            </a:r>
            <a:r>
              <a:rPr lang="en-US" dirty="0" err="1"/>
              <a:t>nhận</a:t>
            </a:r>
            <a:r>
              <a:rPr lang="en-US" dirty="0"/>
              <a:t> </a:t>
            </a:r>
            <a:r>
              <a:rPr lang="en-US" dirty="0" err="1"/>
              <a:t>thức</a:t>
            </a:r>
            <a:r>
              <a:rPr lang="en-US" dirty="0"/>
              <a:t> </a:t>
            </a:r>
            <a:r>
              <a:rPr lang="en-US" dirty="0" err="1"/>
              <a:t>của</a:t>
            </a:r>
            <a:r>
              <a:rPr lang="en-US" dirty="0"/>
              <a:t> </a:t>
            </a:r>
            <a:r>
              <a:rPr lang="en-US" dirty="0" err="1"/>
              <a:t>sinh</a:t>
            </a:r>
            <a:r>
              <a:rPr lang="en-US" dirty="0"/>
              <a:t> </a:t>
            </a:r>
            <a:r>
              <a:rPr lang="en-US" dirty="0" err="1"/>
              <a:t>viên</a:t>
            </a:r>
            <a:r>
              <a:rPr lang="en-US" dirty="0"/>
              <a:t> </a:t>
            </a:r>
            <a:r>
              <a:rPr lang="en-US" dirty="0" err="1"/>
              <a:t>đại</a:t>
            </a:r>
            <a:r>
              <a:rPr lang="en-US" dirty="0"/>
              <a:t> </a:t>
            </a:r>
            <a:r>
              <a:rPr lang="en-US" dirty="0" err="1"/>
              <a:t>học</a:t>
            </a:r>
            <a:r>
              <a:rPr lang="en-US" dirty="0"/>
              <a:t> Thái Lan </a:t>
            </a:r>
            <a:r>
              <a:rPr lang="en-US" dirty="0" err="1"/>
              <a:t>đối</a:t>
            </a:r>
            <a:r>
              <a:rPr lang="en-US" dirty="0"/>
              <a:t> </a:t>
            </a:r>
            <a:r>
              <a:rPr lang="en-US" dirty="0" err="1"/>
              <a:t>với</a:t>
            </a:r>
            <a:r>
              <a:rPr lang="en-US" dirty="0"/>
              <a:t> </a:t>
            </a:r>
            <a:r>
              <a:rPr lang="en-US" dirty="0" err="1"/>
              <a:t>sự</a:t>
            </a:r>
            <a:r>
              <a:rPr lang="en-US" dirty="0"/>
              <a:t> </a:t>
            </a:r>
            <a:r>
              <a:rPr lang="en-US" dirty="0" err="1"/>
              <a:t>bền</a:t>
            </a:r>
            <a:r>
              <a:rPr lang="en-US" dirty="0"/>
              <a:t> </a:t>
            </a:r>
            <a:r>
              <a:rPr lang="en-US" dirty="0" err="1"/>
              <a:t>vững</a:t>
            </a:r>
            <a:r>
              <a:rPr lang="en-US" dirty="0"/>
              <a:t> </a:t>
            </a:r>
            <a:r>
              <a:rPr lang="en-US" dirty="0" err="1"/>
              <a:t>của</a:t>
            </a:r>
            <a:r>
              <a:rPr lang="en-US" dirty="0"/>
              <a:t> </a:t>
            </a:r>
            <a:r>
              <a:rPr lang="en-US" dirty="0" err="1"/>
              <a:t>môi</a:t>
            </a:r>
            <a:r>
              <a:rPr lang="en-US" dirty="0"/>
              <a:t> </a:t>
            </a:r>
            <a:r>
              <a:rPr lang="en-US" dirty="0" err="1"/>
              <a:t>trường</a:t>
            </a:r>
            <a:endParaRPr lang="en-US" dirty="0"/>
          </a:p>
          <a:p>
            <a:r>
              <a:rPr lang="en-US" dirty="0"/>
              <a:t>312 </a:t>
            </a:r>
            <a:r>
              <a:rPr lang="en-US" dirty="0" err="1"/>
              <a:t>sinh</a:t>
            </a:r>
            <a:r>
              <a:rPr lang="en-US" dirty="0"/>
              <a:t> </a:t>
            </a:r>
            <a:r>
              <a:rPr lang="en-US" dirty="0" err="1"/>
              <a:t>viên</a:t>
            </a:r>
            <a:endParaRPr lang="en-US" dirty="0"/>
          </a:p>
          <a:p>
            <a:r>
              <a:rPr lang="en-US" dirty="0"/>
              <a:t>Likert 1-7: Strongly Disagree – Strongly Agree</a:t>
            </a:r>
          </a:p>
          <a:p>
            <a:pPr marL="0" indent="0">
              <a:buNone/>
            </a:pPr>
            <a:endParaRPr lang="en-US" dirty="0"/>
          </a:p>
        </p:txBody>
      </p:sp>
      <p:sp>
        <p:nvSpPr>
          <p:cNvPr id="13" name="Rectangle: Rounded Corners 12">
            <a:extLst>
              <a:ext uri="{FF2B5EF4-FFF2-40B4-BE49-F238E27FC236}">
                <a16:creationId xmlns:a16="http://schemas.microsoft.com/office/drawing/2014/main" id="{F6DB4BAC-1C76-E34B-C316-7E6E8FEBDD85}"/>
              </a:ext>
            </a:extLst>
          </p:cNvPr>
          <p:cNvSpPr/>
          <p:nvPr/>
        </p:nvSpPr>
        <p:spPr>
          <a:xfrm>
            <a:off x="4625951" y="1676194"/>
            <a:ext cx="7205870" cy="327991"/>
          </a:xfrm>
          <a:prstGeom prst="roundRect">
            <a:avLst>
              <a:gd name="adj" fmla="val 50000"/>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CACD0086-90BF-64EC-8F09-D9E6CCF592E4}"/>
              </a:ext>
            </a:extLst>
          </p:cNvPr>
          <p:cNvSpPr txBox="1"/>
          <p:nvPr/>
        </p:nvSpPr>
        <p:spPr>
          <a:xfrm>
            <a:off x="10543047" y="967389"/>
            <a:ext cx="1288774" cy="492443"/>
          </a:xfrm>
          <a:prstGeom prst="rect">
            <a:avLst/>
          </a:prstGeom>
          <a:noFill/>
        </p:spPr>
        <p:txBody>
          <a:bodyPr wrap="square" rtlCol="0">
            <a:spAutoFit/>
          </a:bodyPr>
          <a:lstStyle/>
          <a:p>
            <a:pPr algn="ctr"/>
            <a:r>
              <a:rPr lang="en-US" sz="2600" dirty="0" err="1">
                <a:solidFill>
                  <a:srgbClr val="FF0000"/>
                </a:solidFill>
              </a:rPr>
              <a:t>Biến</a:t>
            </a:r>
            <a:endParaRPr lang="en-GB" sz="2600" dirty="0">
              <a:solidFill>
                <a:srgbClr val="FF0000"/>
              </a:solidFill>
            </a:endParaRPr>
          </a:p>
        </p:txBody>
      </p:sp>
      <p:sp>
        <p:nvSpPr>
          <p:cNvPr id="15" name="Rectangle: Rounded Corners 14">
            <a:extLst>
              <a:ext uri="{FF2B5EF4-FFF2-40B4-BE49-F238E27FC236}">
                <a16:creationId xmlns:a16="http://schemas.microsoft.com/office/drawing/2014/main" id="{8FF3610B-F9E2-4972-2304-801FA9EAC44C}"/>
              </a:ext>
            </a:extLst>
          </p:cNvPr>
          <p:cNvSpPr/>
          <p:nvPr/>
        </p:nvSpPr>
        <p:spPr>
          <a:xfrm>
            <a:off x="4390267" y="1973901"/>
            <a:ext cx="390280" cy="3268810"/>
          </a:xfrm>
          <a:prstGeom prst="roundRect">
            <a:avLst>
              <a:gd name="adj" fmla="val 50000"/>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05857BB-4F54-9E73-1F6F-BFB18E0ADF8B}"/>
              </a:ext>
            </a:extLst>
          </p:cNvPr>
          <p:cNvSpPr txBox="1"/>
          <p:nvPr/>
        </p:nvSpPr>
        <p:spPr>
          <a:xfrm>
            <a:off x="4342463" y="5276390"/>
            <a:ext cx="2074379" cy="892552"/>
          </a:xfrm>
          <a:prstGeom prst="rect">
            <a:avLst/>
          </a:prstGeom>
          <a:noFill/>
        </p:spPr>
        <p:txBody>
          <a:bodyPr wrap="square" rtlCol="0">
            <a:spAutoFit/>
          </a:bodyPr>
          <a:lstStyle/>
          <a:p>
            <a:r>
              <a:rPr lang="en-US" sz="2600" dirty="0" err="1">
                <a:solidFill>
                  <a:srgbClr val="FF0000"/>
                </a:solidFill>
              </a:rPr>
              <a:t>Đối</a:t>
            </a:r>
            <a:r>
              <a:rPr lang="en-US" sz="2600" dirty="0">
                <a:solidFill>
                  <a:srgbClr val="FF0000"/>
                </a:solidFill>
              </a:rPr>
              <a:t> </a:t>
            </a:r>
            <a:r>
              <a:rPr lang="en-US" sz="2600" dirty="0" err="1">
                <a:solidFill>
                  <a:srgbClr val="FF0000"/>
                </a:solidFill>
              </a:rPr>
              <a:t>tượng</a:t>
            </a:r>
            <a:r>
              <a:rPr lang="en-US" sz="2600" dirty="0">
                <a:solidFill>
                  <a:srgbClr val="FF0000"/>
                </a:solidFill>
              </a:rPr>
              <a:t> </a:t>
            </a:r>
            <a:r>
              <a:rPr lang="en-US" sz="2600" dirty="0" err="1">
                <a:solidFill>
                  <a:srgbClr val="FF0000"/>
                </a:solidFill>
              </a:rPr>
              <a:t>quan</a:t>
            </a:r>
            <a:r>
              <a:rPr lang="en-US" sz="2600" dirty="0">
                <a:solidFill>
                  <a:srgbClr val="FF0000"/>
                </a:solidFill>
              </a:rPr>
              <a:t> </a:t>
            </a:r>
            <a:r>
              <a:rPr lang="en-US" sz="2600" dirty="0" err="1">
                <a:solidFill>
                  <a:srgbClr val="FF0000"/>
                </a:solidFill>
              </a:rPr>
              <a:t>sát</a:t>
            </a:r>
            <a:r>
              <a:rPr lang="en-US" sz="2600" dirty="0">
                <a:solidFill>
                  <a:srgbClr val="FF0000"/>
                </a:solidFill>
              </a:rPr>
              <a:t>/</a:t>
            </a:r>
            <a:r>
              <a:rPr lang="en-US" sz="2600" dirty="0" err="1">
                <a:solidFill>
                  <a:srgbClr val="FF0000"/>
                </a:solidFill>
              </a:rPr>
              <a:t>Mẫu</a:t>
            </a:r>
            <a:endParaRPr lang="en-GB" sz="2600" dirty="0">
              <a:solidFill>
                <a:srgbClr val="FF0000"/>
              </a:solidFill>
            </a:endParaRPr>
          </a:p>
        </p:txBody>
      </p:sp>
    </p:spTree>
    <p:extLst>
      <p:ext uri="{BB962C8B-B14F-4D97-AF65-F5344CB8AC3E}">
        <p14:creationId xmlns:p14="http://schemas.microsoft.com/office/powerpoint/2010/main" val="3488991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Biến</a:t>
            </a:r>
            <a:r>
              <a:rPr lang="en-US" sz="5400"/>
              <a:t>  </a:t>
            </a:r>
          </a:p>
        </p:txBody>
      </p:sp>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pPr>
              <a:lnSpc>
                <a:spcPct val="150000"/>
              </a:lnSpc>
            </a:pPr>
            <a:r>
              <a:rPr lang="en-US" err="1"/>
              <a:t>Các</a:t>
            </a:r>
            <a:r>
              <a:rPr lang="en-US"/>
              <a:t> </a:t>
            </a:r>
            <a:r>
              <a:rPr lang="en-US" err="1"/>
              <a:t>loại</a:t>
            </a:r>
            <a:r>
              <a:rPr lang="en-US"/>
              <a:t> </a:t>
            </a:r>
            <a:r>
              <a:rPr lang="en-US" err="1"/>
              <a:t>biến</a:t>
            </a:r>
            <a:endParaRPr lang="en-US"/>
          </a:p>
          <a:p>
            <a:pPr lvl="1">
              <a:lnSpc>
                <a:spcPct val="150000"/>
              </a:lnSpc>
            </a:pPr>
            <a:r>
              <a:rPr lang="en-US" err="1"/>
              <a:t>Định</a:t>
            </a:r>
            <a:r>
              <a:rPr lang="en-US"/>
              <a:t> </a:t>
            </a:r>
            <a:r>
              <a:rPr lang="en-US" err="1"/>
              <a:t>danh</a:t>
            </a:r>
            <a:r>
              <a:rPr lang="en-US"/>
              <a:t> (nominal) </a:t>
            </a:r>
          </a:p>
          <a:p>
            <a:pPr lvl="1">
              <a:lnSpc>
                <a:spcPct val="150000"/>
              </a:lnSpc>
            </a:pPr>
            <a:r>
              <a:rPr lang="en-US" err="1"/>
              <a:t>Thứ</a:t>
            </a:r>
            <a:r>
              <a:rPr lang="en-US"/>
              <a:t> </a:t>
            </a:r>
            <a:r>
              <a:rPr lang="en-US" err="1"/>
              <a:t>bậc</a:t>
            </a:r>
            <a:r>
              <a:rPr lang="en-US"/>
              <a:t> (ordinal)</a:t>
            </a:r>
          </a:p>
          <a:p>
            <a:pPr lvl="1">
              <a:lnSpc>
                <a:spcPct val="150000"/>
              </a:lnSpc>
            </a:pPr>
            <a:r>
              <a:rPr lang="en-US"/>
              <a:t>Liên </a:t>
            </a:r>
            <a:r>
              <a:rPr lang="en-US" err="1"/>
              <a:t>tục</a:t>
            </a:r>
            <a:r>
              <a:rPr lang="en-US"/>
              <a:t>/</a:t>
            </a:r>
            <a:r>
              <a:rPr lang="en-US" err="1"/>
              <a:t>Định</a:t>
            </a:r>
            <a:r>
              <a:rPr lang="en-US"/>
              <a:t> </a:t>
            </a:r>
            <a:r>
              <a:rPr lang="en-US" err="1"/>
              <a:t>lượng</a:t>
            </a:r>
            <a:r>
              <a:rPr lang="en-US"/>
              <a:t> (continuous variables) </a:t>
            </a:r>
          </a:p>
          <a:p>
            <a:pPr marL="0" indent="0">
              <a:lnSpc>
                <a:spcPct val="150000"/>
              </a:lnSpc>
              <a:buNone/>
            </a:pPr>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28</a:t>
            </a:fld>
            <a:endParaRPr lang="en-US"/>
          </a:p>
        </p:txBody>
      </p:sp>
      <p:sp>
        <p:nvSpPr>
          <p:cNvPr id="6" name="Right Brace 5">
            <a:extLst>
              <a:ext uri="{FF2B5EF4-FFF2-40B4-BE49-F238E27FC236}">
                <a16:creationId xmlns:a16="http://schemas.microsoft.com/office/drawing/2014/main" id="{4ED4FB0E-7BC7-12B3-0D22-B2D048CE8BAA}"/>
              </a:ext>
            </a:extLst>
          </p:cNvPr>
          <p:cNvSpPr/>
          <p:nvPr/>
        </p:nvSpPr>
        <p:spPr>
          <a:xfrm>
            <a:off x="5069840" y="2245360"/>
            <a:ext cx="548640" cy="9245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D170078-4003-FCE6-76AE-AC576FC9469F}"/>
              </a:ext>
            </a:extLst>
          </p:cNvPr>
          <p:cNvSpPr txBox="1"/>
          <p:nvPr/>
        </p:nvSpPr>
        <p:spPr>
          <a:xfrm>
            <a:off x="5923280" y="2476807"/>
            <a:ext cx="3352800" cy="830997"/>
          </a:xfrm>
          <a:prstGeom prst="rect">
            <a:avLst/>
          </a:prstGeom>
          <a:noFill/>
        </p:spPr>
        <p:txBody>
          <a:bodyPr wrap="square" rtlCol="0">
            <a:spAutoFit/>
          </a:bodyPr>
          <a:lstStyle/>
          <a:p>
            <a:r>
              <a:rPr lang="en-US" sz="2400" err="1"/>
              <a:t>Biến</a:t>
            </a:r>
            <a:r>
              <a:rPr lang="en-US" sz="2400"/>
              <a:t> </a:t>
            </a:r>
            <a:r>
              <a:rPr lang="en-US" sz="2400" err="1"/>
              <a:t>rời</a:t>
            </a:r>
            <a:r>
              <a:rPr lang="en-US" sz="2400"/>
              <a:t> </a:t>
            </a:r>
            <a:r>
              <a:rPr lang="en-US" sz="2400" err="1"/>
              <a:t>rạc</a:t>
            </a:r>
            <a:r>
              <a:rPr lang="en-US" sz="2400"/>
              <a:t>/</a:t>
            </a:r>
            <a:r>
              <a:rPr lang="en-US" sz="2400" err="1"/>
              <a:t>định</a:t>
            </a:r>
            <a:r>
              <a:rPr lang="en-US" sz="2400"/>
              <a:t> </a:t>
            </a:r>
            <a:r>
              <a:rPr lang="en-US" sz="2400" err="1"/>
              <a:t>tính</a:t>
            </a:r>
            <a:r>
              <a:rPr lang="en-US" sz="2400"/>
              <a:t> (discrete variables)</a:t>
            </a:r>
          </a:p>
        </p:txBody>
      </p:sp>
    </p:spTree>
    <p:extLst>
      <p:ext uri="{BB962C8B-B14F-4D97-AF65-F5344CB8AC3E}">
        <p14:creationId xmlns:p14="http://schemas.microsoft.com/office/powerpoint/2010/main" val="248561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định</a:t>
            </a:r>
            <a:r>
              <a:rPr lang="en-US"/>
              <a:t> </a:t>
            </a:r>
            <a:r>
              <a:rPr lang="en-US" err="1"/>
              <a:t>danh</a:t>
            </a:r>
            <a:r>
              <a:rPr lang="en-US"/>
              <a:t> – nominal variables</a:t>
            </a:r>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dirty="0" err="1"/>
              <a:t>Ví</a:t>
            </a:r>
            <a:r>
              <a:rPr lang="en-US" dirty="0"/>
              <a:t> </a:t>
            </a:r>
            <a:r>
              <a:rPr lang="en-US" dirty="0" err="1"/>
              <a:t>dụ</a:t>
            </a:r>
            <a:r>
              <a:rPr lang="en-US" dirty="0"/>
              <a:t>:</a:t>
            </a:r>
          </a:p>
          <a:p>
            <a:pPr lvl="1"/>
            <a:r>
              <a:rPr lang="en-US" dirty="0" err="1"/>
              <a:t>Giới</a:t>
            </a:r>
            <a:r>
              <a:rPr lang="en-US" dirty="0"/>
              <a:t> </a:t>
            </a:r>
            <a:r>
              <a:rPr lang="en-US" dirty="0" err="1"/>
              <a:t>tính</a:t>
            </a:r>
            <a:endParaRPr lang="en-US" dirty="0"/>
          </a:p>
          <a:p>
            <a:pPr lvl="1"/>
            <a:r>
              <a:rPr lang="en-US" dirty="0"/>
              <a:t>Tôn </a:t>
            </a:r>
            <a:r>
              <a:rPr lang="en-US" dirty="0" err="1"/>
              <a:t>giáo</a:t>
            </a:r>
            <a:endParaRPr lang="en-US" dirty="0"/>
          </a:p>
          <a:p>
            <a:pPr lvl="1"/>
            <a:r>
              <a:rPr lang="en-US" dirty="0" err="1"/>
              <a:t>Quốc</a:t>
            </a:r>
            <a:r>
              <a:rPr lang="en-US" dirty="0"/>
              <a:t> </a:t>
            </a:r>
            <a:r>
              <a:rPr lang="en-US" dirty="0" err="1"/>
              <a:t>tịch</a:t>
            </a:r>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29</a:t>
            </a:fld>
            <a:endParaRPr lang="en-US"/>
          </a:p>
        </p:txBody>
      </p:sp>
    </p:spTree>
    <p:extLst>
      <p:ext uri="{BB962C8B-B14F-4D97-AF65-F5344CB8AC3E}">
        <p14:creationId xmlns:p14="http://schemas.microsoft.com/office/powerpoint/2010/main" val="3868885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Mục</a:t>
            </a:r>
            <a:r>
              <a:rPr lang="en-US" sz="5400"/>
              <a:t> </a:t>
            </a:r>
            <a:r>
              <a:rPr lang="en-US" sz="5400" err="1"/>
              <a:t>tiêu</a:t>
            </a:r>
            <a:r>
              <a:rPr lang="en-US" sz="5400"/>
              <a:t> </a:t>
            </a:r>
            <a:r>
              <a:rPr lang="en-US" sz="5400" err="1"/>
              <a:t>lớp</a:t>
            </a:r>
            <a:r>
              <a:rPr lang="en-US" sz="5400"/>
              <a:t> </a:t>
            </a:r>
            <a:r>
              <a:rPr lang="en-US" sz="5400" err="1"/>
              <a:t>học</a:t>
            </a:r>
            <a:endParaRPr lang="en-US" sz="5400"/>
          </a:p>
        </p:txBody>
      </p:sp>
      <p:sp>
        <p:nvSpPr>
          <p:cNvPr id="6" name="Content Placeholder 5">
            <a:extLst>
              <a:ext uri="{FF2B5EF4-FFF2-40B4-BE49-F238E27FC236}">
                <a16:creationId xmlns:a16="http://schemas.microsoft.com/office/drawing/2014/main" id="{E695415D-6686-7116-3C09-B1B91B1B1482}"/>
              </a:ext>
            </a:extLst>
          </p:cNvPr>
          <p:cNvSpPr>
            <a:spLocks noGrp="1"/>
          </p:cNvSpPr>
          <p:nvPr>
            <p:ph idx="1"/>
          </p:nvPr>
        </p:nvSpPr>
        <p:spPr/>
        <p:txBody>
          <a:bodyPr/>
          <a:lstStyle/>
          <a:p>
            <a:pPr>
              <a:lnSpc>
                <a:spcPct val="200000"/>
              </a:lnSpc>
            </a:pPr>
            <a:r>
              <a:rPr lang="en-US" err="1"/>
              <a:t>Giới</a:t>
            </a:r>
            <a:r>
              <a:rPr lang="en-US"/>
              <a:t> </a:t>
            </a:r>
            <a:r>
              <a:rPr lang="en-US" err="1"/>
              <a:t>thiệu</a:t>
            </a:r>
            <a:r>
              <a:rPr lang="en-US"/>
              <a:t> </a:t>
            </a:r>
            <a:r>
              <a:rPr lang="en-US" err="1"/>
              <a:t>khái</a:t>
            </a:r>
            <a:r>
              <a:rPr lang="en-US"/>
              <a:t> </a:t>
            </a:r>
            <a:r>
              <a:rPr lang="en-US" err="1"/>
              <a:t>niệm</a:t>
            </a:r>
            <a:r>
              <a:rPr lang="en-US"/>
              <a:t> </a:t>
            </a:r>
            <a:r>
              <a:rPr lang="en-US" err="1"/>
              <a:t>cơ</a:t>
            </a:r>
            <a:r>
              <a:rPr lang="en-US"/>
              <a:t> </a:t>
            </a:r>
            <a:r>
              <a:rPr lang="en-US" err="1"/>
              <a:t>bản</a:t>
            </a:r>
            <a:r>
              <a:rPr lang="en-US"/>
              <a:t> </a:t>
            </a:r>
            <a:r>
              <a:rPr lang="en-US" err="1"/>
              <a:t>của</a:t>
            </a:r>
            <a:r>
              <a:rPr lang="en-US"/>
              <a:t> </a:t>
            </a:r>
            <a:r>
              <a:rPr lang="en-US" err="1"/>
              <a:t>các</a:t>
            </a:r>
            <a:r>
              <a:rPr lang="en-US"/>
              <a:t> </a:t>
            </a:r>
            <a:r>
              <a:rPr lang="en-US" err="1"/>
              <a:t>phương</a:t>
            </a:r>
            <a:r>
              <a:rPr lang="en-US"/>
              <a:t> </a:t>
            </a:r>
            <a:r>
              <a:rPr lang="en-US" err="1"/>
              <a:t>pháp</a:t>
            </a:r>
            <a:r>
              <a:rPr lang="en-US"/>
              <a:t> </a:t>
            </a:r>
            <a:r>
              <a:rPr lang="en-US" err="1"/>
              <a:t>định</a:t>
            </a:r>
            <a:r>
              <a:rPr lang="en-US"/>
              <a:t> </a:t>
            </a:r>
            <a:r>
              <a:rPr lang="en-US" err="1"/>
              <a:t>lượng</a:t>
            </a:r>
            <a:r>
              <a:rPr lang="en-US"/>
              <a:t> </a:t>
            </a:r>
            <a:r>
              <a:rPr lang="en-US" err="1"/>
              <a:t>và</a:t>
            </a:r>
            <a:r>
              <a:rPr lang="en-US"/>
              <a:t> </a:t>
            </a:r>
            <a:r>
              <a:rPr lang="en-US" err="1"/>
              <a:t>thống</a:t>
            </a:r>
            <a:r>
              <a:rPr lang="en-US"/>
              <a:t> </a:t>
            </a:r>
            <a:r>
              <a:rPr lang="en-US" err="1"/>
              <a:t>kê</a:t>
            </a:r>
            <a:endParaRPr lang="en-US"/>
          </a:p>
          <a:p>
            <a:pPr>
              <a:lnSpc>
                <a:spcPct val="200000"/>
              </a:lnSpc>
            </a:pPr>
            <a:r>
              <a:rPr lang="en-US" err="1"/>
              <a:t>Xác</a:t>
            </a:r>
            <a:r>
              <a:rPr lang="en-US"/>
              <a:t> </a:t>
            </a:r>
            <a:r>
              <a:rPr lang="en-US" err="1"/>
              <a:t>định</a:t>
            </a:r>
            <a:r>
              <a:rPr lang="en-US"/>
              <a:t> </a:t>
            </a:r>
            <a:r>
              <a:rPr lang="en-US" err="1"/>
              <a:t>vấn</a:t>
            </a:r>
            <a:r>
              <a:rPr lang="en-US"/>
              <a:t> </a:t>
            </a:r>
            <a:r>
              <a:rPr lang="en-US" err="1"/>
              <a:t>đề</a:t>
            </a:r>
            <a:r>
              <a:rPr lang="en-US"/>
              <a:t> </a:t>
            </a:r>
            <a:r>
              <a:rPr lang="en-US" err="1"/>
              <a:t>và</a:t>
            </a:r>
            <a:r>
              <a:rPr lang="en-US"/>
              <a:t> </a:t>
            </a:r>
            <a:r>
              <a:rPr lang="en-US" err="1"/>
              <a:t>định</a:t>
            </a:r>
            <a:r>
              <a:rPr lang="en-US"/>
              <a:t> </a:t>
            </a:r>
            <a:r>
              <a:rPr lang="en-US" err="1"/>
              <a:t>hướng</a:t>
            </a:r>
            <a:r>
              <a:rPr lang="en-US"/>
              <a:t> </a:t>
            </a:r>
            <a:r>
              <a:rPr lang="en-US" err="1"/>
              <a:t>phương</a:t>
            </a:r>
            <a:r>
              <a:rPr lang="en-US"/>
              <a:t> </a:t>
            </a:r>
            <a:r>
              <a:rPr lang="en-US" err="1"/>
              <a:t>pháp</a:t>
            </a:r>
            <a:r>
              <a:rPr lang="en-US"/>
              <a:t> </a:t>
            </a:r>
            <a:r>
              <a:rPr lang="en-US" err="1"/>
              <a:t>sử</a:t>
            </a:r>
            <a:r>
              <a:rPr lang="en-US"/>
              <a:t> </a:t>
            </a:r>
            <a:r>
              <a:rPr lang="en-US" err="1"/>
              <a:t>dụng</a:t>
            </a:r>
            <a:r>
              <a:rPr lang="en-US"/>
              <a:t> (</a:t>
            </a:r>
            <a:r>
              <a:rPr lang="en-US" err="1"/>
              <a:t>tên</a:t>
            </a:r>
            <a:r>
              <a:rPr lang="en-US"/>
              <a:t> </a:t>
            </a:r>
            <a:r>
              <a:rPr lang="en-US" err="1"/>
              <a:t>phương</a:t>
            </a:r>
            <a:r>
              <a:rPr lang="en-US"/>
              <a:t> </a:t>
            </a:r>
            <a:r>
              <a:rPr lang="en-US" err="1"/>
              <a:t>pháp</a:t>
            </a:r>
            <a:r>
              <a:rPr lang="en-US"/>
              <a:t>)</a:t>
            </a:r>
          </a:p>
          <a:p>
            <a:endParaRPr lang="en-US"/>
          </a:p>
          <a:p>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a:t>
            </a:fld>
            <a:endParaRPr lang="en-US"/>
          </a:p>
        </p:txBody>
      </p:sp>
    </p:spTree>
    <p:extLst>
      <p:ext uri="{BB962C8B-B14F-4D97-AF65-F5344CB8AC3E}">
        <p14:creationId xmlns:p14="http://schemas.microsoft.com/office/powerpoint/2010/main" val="378276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thứ</a:t>
            </a:r>
            <a:r>
              <a:rPr lang="en-US"/>
              <a:t> </a:t>
            </a:r>
            <a:r>
              <a:rPr lang="en-US" err="1"/>
              <a:t>bậc</a:t>
            </a:r>
            <a:r>
              <a:rPr lang="en-US"/>
              <a:t> – ordinal variables</a:t>
            </a:r>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err="1"/>
              <a:t>Ví</a:t>
            </a:r>
            <a:r>
              <a:rPr lang="en-US"/>
              <a:t> </a:t>
            </a:r>
            <a:r>
              <a:rPr lang="en-US" err="1"/>
              <a:t>dụ</a:t>
            </a:r>
            <a:r>
              <a:rPr lang="en-US"/>
              <a:t>:</a:t>
            </a:r>
          </a:p>
          <a:p>
            <a:pPr lvl="1"/>
            <a:r>
              <a:rPr lang="en-US"/>
              <a:t>Thang Likert: </a:t>
            </a:r>
            <a:r>
              <a:rPr lang="en-US" err="1"/>
              <a:t>hoàn</a:t>
            </a:r>
            <a:r>
              <a:rPr lang="en-US"/>
              <a:t> </a:t>
            </a:r>
            <a:r>
              <a:rPr lang="en-US" err="1"/>
              <a:t>toàn</a:t>
            </a:r>
            <a:r>
              <a:rPr lang="en-US"/>
              <a:t> </a:t>
            </a:r>
            <a:r>
              <a:rPr lang="en-US" err="1"/>
              <a:t>không</a:t>
            </a:r>
            <a:r>
              <a:rPr lang="en-US"/>
              <a:t> </a:t>
            </a:r>
            <a:r>
              <a:rPr lang="en-US" err="1"/>
              <a:t>đồng</a:t>
            </a:r>
            <a:r>
              <a:rPr lang="en-US"/>
              <a:t> ý – </a:t>
            </a:r>
            <a:r>
              <a:rPr lang="en-US" err="1"/>
              <a:t>hoàn</a:t>
            </a:r>
            <a:r>
              <a:rPr lang="en-US"/>
              <a:t> </a:t>
            </a:r>
            <a:r>
              <a:rPr lang="en-US" err="1"/>
              <a:t>toàn</a:t>
            </a:r>
            <a:r>
              <a:rPr lang="en-US"/>
              <a:t> </a:t>
            </a:r>
            <a:r>
              <a:rPr lang="en-US" err="1"/>
              <a:t>đồng</a:t>
            </a:r>
            <a:r>
              <a:rPr lang="en-US"/>
              <a:t> ý</a:t>
            </a:r>
          </a:p>
          <a:p>
            <a:pPr lvl="1"/>
            <a:r>
              <a:rPr lang="en-US" err="1"/>
              <a:t>Trình</a:t>
            </a:r>
            <a:r>
              <a:rPr lang="en-US"/>
              <a:t> </a:t>
            </a:r>
            <a:r>
              <a:rPr lang="en-US" err="1"/>
              <a:t>độ</a:t>
            </a:r>
            <a:r>
              <a:rPr lang="en-US"/>
              <a:t> </a:t>
            </a:r>
            <a:r>
              <a:rPr lang="en-US" err="1"/>
              <a:t>học</a:t>
            </a:r>
            <a:r>
              <a:rPr lang="en-US"/>
              <a:t> </a:t>
            </a:r>
            <a:r>
              <a:rPr lang="en-US" err="1"/>
              <a:t>vấn</a:t>
            </a:r>
            <a:r>
              <a:rPr lang="en-US"/>
              <a:t>: THCS, THPT, </a:t>
            </a:r>
            <a:r>
              <a:rPr lang="en-US" err="1"/>
              <a:t>trung</a:t>
            </a:r>
            <a:r>
              <a:rPr lang="en-US"/>
              <a:t> </a:t>
            </a:r>
            <a:r>
              <a:rPr lang="en-US" err="1"/>
              <a:t>cấp</a:t>
            </a:r>
            <a:r>
              <a:rPr lang="en-US"/>
              <a:t>, </a:t>
            </a:r>
            <a:r>
              <a:rPr lang="en-US" err="1"/>
              <a:t>đại</a:t>
            </a:r>
            <a:r>
              <a:rPr lang="en-US"/>
              <a:t> </a:t>
            </a:r>
            <a:r>
              <a:rPr lang="en-US" err="1"/>
              <a:t>học</a:t>
            </a:r>
            <a:r>
              <a:rPr lang="en-US"/>
              <a:t>, </a:t>
            </a:r>
            <a:r>
              <a:rPr lang="en-US" err="1"/>
              <a:t>sau</a:t>
            </a:r>
            <a:r>
              <a:rPr lang="en-US"/>
              <a:t> </a:t>
            </a:r>
            <a:r>
              <a:rPr lang="en-US" err="1"/>
              <a:t>đại</a:t>
            </a:r>
            <a:r>
              <a:rPr lang="en-US"/>
              <a:t> </a:t>
            </a:r>
            <a:r>
              <a:rPr lang="en-US" err="1"/>
              <a:t>học</a:t>
            </a:r>
            <a:endParaRPr lang="en-US"/>
          </a:p>
          <a:p>
            <a:pPr lvl="1"/>
            <a:r>
              <a:rPr lang="en-US" err="1"/>
              <a:t>Điều</a:t>
            </a:r>
            <a:r>
              <a:rPr lang="en-US"/>
              <a:t> </a:t>
            </a:r>
            <a:r>
              <a:rPr lang="en-US" err="1"/>
              <a:t>kiện</a:t>
            </a:r>
            <a:r>
              <a:rPr lang="en-US"/>
              <a:t> </a:t>
            </a:r>
            <a:r>
              <a:rPr lang="en-US" err="1"/>
              <a:t>kinh</a:t>
            </a:r>
            <a:r>
              <a:rPr lang="en-US"/>
              <a:t> </a:t>
            </a:r>
            <a:r>
              <a:rPr lang="en-US" err="1"/>
              <a:t>tế</a:t>
            </a:r>
            <a:r>
              <a:rPr lang="en-US"/>
              <a:t> </a:t>
            </a:r>
            <a:r>
              <a:rPr lang="en-US" err="1"/>
              <a:t>xã</a:t>
            </a:r>
            <a:r>
              <a:rPr lang="en-US"/>
              <a:t> </a:t>
            </a:r>
            <a:r>
              <a:rPr lang="en-US" err="1"/>
              <a:t>hội</a:t>
            </a:r>
            <a:r>
              <a:rPr lang="en-US"/>
              <a:t>: </a:t>
            </a:r>
            <a:r>
              <a:rPr lang="en-US" err="1"/>
              <a:t>thấp</a:t>
            </a:r>
            <a:r>
              <a:rPr lang="en-US"/>
              <a:t>, </a:t>
            </a:r>
            <a:r>
              <a:rPr lang="en-US" err="1"/>
              <a:t>trung</a:t>
            </a:r>
            <a:r>
              <a:rPr lang="en-US"/>
              <a:t> </a:t>
            </a:r>
            <a:r>
              <a:rPr lang="en-US" err="1"/>
              <a:t>bình</a:t>
            </a:r>
            <a:r>
              <a:rPr lang="en-US"/>
              <a:t>, </a:t>
            </a:r>
            <a:r>
              <a:rPr lang="en-US" err="1"/>
              <a:t>cao</a:t>
            </a:r>
            <a:endParaRPr lang="en-US"/>
          </a:p>
          <a:p>
            <a:pPr lvl="1"/>
            <a:r>
              <a:rPr lang="en-US" err="1"/>
              <a:t>Đánh</a:t>
            </a:r>
            <a:r>
              <a:rPr lang="en-US"/>
              <a:t> </a:t>
            </a:r>
            <a:r>
              <a:rPr lang="en-US" err="1"/>
              <a:t>giá</a:t>
            </a:r>
            <a:r>
              <a:rPr lang="en-US"/>
              <a:t>/</a:t>
            </a:r>
            <a:r>
              <a:rPr lang="en-US" err="1"/>
              <a:t>chấm</a:t>
            </a:r>
            <a:r>
              <a:rPr lang="en-US"/>
              <a:t> </a:t>
            </a:r>
            <a:r>
              <a:rPr lang="en-US" err="1"/>
              <a:t>điểm</a:t>
            </a:r>
            <a:r>
              <a:rPr lang="en-US"/>
              <a:t>: 1 – 5 </a:t>
            </a:r>
          </a:p>
          <a:p>
            <a:r>
              <a:rPr lang="en-US" err="1"/>
              <a:t>Đặc</a:t>
            </a:r>
            <a:r>
              <a:rPr lang="en-US"/>
              <a:t> </a:t>
            </a:r>
            <a:r>
              <a:rPr lang="en-US" err="1"/>
              <a:t>điểm</a:t>
            </a:r>
            <a:endParaRPr lang="en-US"/>
          </a:p>
          <a:p>
            <a:pPr lvl="1"/>
            <a:r>
              <a:rPr lang="en-US" err="1"/>
              <a:t>Có</a:t>
            </a:r>
            <a:r>
              <a:rPr lang="en-US"/>
              <a:t> </a:t>
            </a:r>
            <a:r>
              <a:rPr lang="en-US" err="1"/>
              <a:t>tính</a:t>
            </a:r>
            <a:r>
              <a:rPr lang="en-US"/>
              <a:t> </a:t>
            </a:r>
            <a:r>
              <a:rPr lang="en-US" err="1"/>
              <a:t>thứ</a:t>
            </a:r>
            <a:r>
              <a:rPr lang="en-US"/>
              <a:t> </a:t>
            </a:r>
            <a:r>
              <a:rPr lang="en-US" err="1"/>
              <a:t>bậc</a:t>
            </a:r>
            <a:r>
              <a:rPr lang="en-US"/>
              <a:t> </a:t>
            </a:r>
            <a:r>
              <a:rPr lang="en-US" err="1"/>
              <a:t>tự</a:t>
            </a:r>
            <a:r>
              <a:rPr lang="en-US"/>
              <a:t> </a:t>
            </a:r>
            <a:r>
              <a:rPr lang="en-US" err="1"/>
              <a:t>nhiên</a:t>
            </a:r>
            <a:endParaRPr lang="en-US"/>
          </a:p>
          <a:p>
            <a:pPr lvl="1"/>
            <a:r>
              <a:rPr lang="en-US" err="1"/>
              <a:t>Không</a:t>
            </a:r>
            <a:r>
              <a:rPr lang="en-US"/>
              <a:t> </a:t>
            </a:r>
            <a:r>
              <a:rPr lang="en-US" err="1"/>
              <a:t>thể</a:t>
            </a:r>
            <a:r>
              <a:rPr lang="en-US"/>
              <a:t> </a:t>
            </a:r>
            <a:r>
              <a:rPr lang="en-US" err="1"/>
              <a:t>khẳng</a:t>
            </a:r>
            <a:r>
              <a:rPr lang="en-US"/>
              <a:t> </a:t>
            </a:r>
            <a:r>
              <a:rPr lang="en-US" err="1"/>
              <a:t>định</a:t>
            </a:r>
            <a:r>
              <a:rPr lang="en-US"/>
              <a:t> </a:t>
            </a:r>
            <a:r>
              <a:rPr lang="en-US" err="1"/>
              <a:t>khoảng</a:t>
            </a:r>
            <a:r>
              <a:rPr lang="en-US"/>
              <a:t> </a:t>
            </a:r>
            <a:r>
              <a:rPr lang="en-US" err="1"/>
              <a:t>cách</a:t>
            </a:r>
            <a:r>
              <a:rPr lang="en-US"/>
              <a:t> </a:t>
            </a:r>
            <a:r>
              <a:rPr lang="en-US" err="1"/>
              <a:t>bằng</a:t>
            </a:r>
            <a:r>
              <a:rPr lang="en-US"/>
              <a:t> </a:t>
            </a:r>
            <a:r>
              <a:rPr lang="en-US" err="1"/>
              <a:t>nhau</a:t>
            </a:r>
            <a:r>
              <a:rPr lang="en-US"/>
              <a:t> </a:t>
            </a:r>
            <a:r>
              <a:rPr lang="en-US" err="1"/>
              <a:t>giữa</a:t>
            </a:r>
            <a:r>
              <a:rPr lang="en-US"/>
              <a:t> </a:t>
            </a:r>
            <a:r>
              <a:rPr lang="en-US" err="1"/>
              <a:t>các</a:t>
            </a:r>
            <a:r>
              <a:rPr lang="en-US"/>
              <a:t> </a:t>
            </a:r>
            <a:r>
              <a:rPr lang="en-US" err="1"/>
              <a:t>giá</a:t>
            </a:r>
            <a:r>
              <a:rPr lang="en-US"/>
              <a:t> </a:t>
            </a:r>
            <a:r>
              <a:rPr lang="en-US" err="1"/>
              <a:t>trị</a:t>
            </a:r>
            <a:endParaRPr lang="en-US"/>
          </a:p>
          <a:p>
            <a:pPr lvl="1"/>
            <a:endParaRPr lang="en-US"/>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30</a:t>
            </a:fld>
            <a:endParaRPr lang="en-US"/>
          </a:p>
        </p:txBody>
      </p:sp>
      <p:sp>
        <p:nvSpPr>
          <p:cNvPr id="8" name="Star: 5 Points 7">
            <a:extLst>
              <a:ext uri="{FF2B5EF4-FFF2-40B4-BE49-F238E27FC236}">
                <a16:creationId xmlns:a16="http://schemas.microsoft.com/office/drawing/2014/main" id="{7AAD1DD7-1B5B-904C-499D-E646AB21442A}"/>
              </a:ext>
            </a:extLst>
          </p:cNvPr>
          <p:cNvSpPr/>
          <p:nvPr/>
        </p:nvSpPr>
        <p:spPr>
          <a:xfrm>
            <a:off x="5014913" y="3115380"/>
            <a:ext cx="256998" cy="256998"/>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4826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20CE-FA34-5700-6E4E-C27A83CF00CC}"/>
              </a:ext>
            </a:extLst>
          </p:cNvPr>
          <p:cNvSpPr>
            <a:spLocks noGrp="1"/>
          </p:cNvSpPr>
          <p:nvPr>
            <p:ph type="title"/>
          </p:nvPr>
        </p:nvSpPr>
        <p:spPr/>
        <p:txBody>
          <a:bodyPr>
            <a:normAutofit fontScale="90000"/>
          </a:bodyPr>
          <a:lstStyle/>
          <a:p>
            <a:r>
              <a:rPr lang="en-US" err="1"/>
              <a:t>Biến</a:t>
            </a:r>
            <a:r>
              <a:rPr lang="en-US"/>
              <a:t> </a:t>
            </a:r>
            <a:r>
              <a:rPr lang="en-US" err="1"/>
              <a:t>liên</a:t>
            </a:r>
            <a:r>
              <a:rPr lang="en-US"/>
              <a:t> </a:t>
            </a:r>
            <a:r>
              <a:rPr lang="en-US" err="1"/>
              <a:t>tục</a:t>
            </a:r>
            <a:r>
              <a:rPr lang="en-US"/>
              <a:t>/</a:t>
            </a:r>
            <a:r>
              <a:rPr lang="en-US" err="1"/>
              <a:t>định</a:t>
            </a:r>
            <a:r>
              <a:rPr lang="en-US"/>
              <a:t> </a:t>
            </a:r>
            <a:r>
              <a:rPr lang="en-US" err="1"/>
              <a:t>lượng</a:t>
            </a:r>
            <a:r>
              <a:rPr lang="en-US"/>
              <a:t> – continuous variables</a:t>
            </a:r>
          </a:p>
        </p:txBody>
      </p:sp>
      <p:sp>
        <p:nvSpPr>
          <p:cNvPr id="4" name="Footer Placeholder 3">
            <a:extLst>
              <a:ext uri="{FF2B5EF4-FFF2-40B4-BE49-F238E27FC236}">
                <a16:creationId xmlns:a16="http://schemas.microsoft.com/office/drawing/2014/main" id="{AB2D03E2-029D-4D82-1341-1A89CACA2B1C}"/>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52684A5E-BDA1-F925-4EE7-A820CACB8E07}"/>
              </a:ext>
            </a:extLst>
          </p:cNvPr>
          <p:cNvSpPr>
            <a:spLocks noGrp="1"/>
          </p:cNvSpPr>
          <p:nvPr>
            <p:ph type="sldNum" sz="quarter" idx="12"/>
          </p:nvPr>
        </p:nvSpPr>
        <p:spPr/>
        <p:txBody>
          <a:bodyPr/>
          <a:lstStyle/>
          <a:p>
            <a:fld id="{558478D3-4DD5-4D7B-8D8D-7EA87687E863}" type="slidenum">
              <a:rPr lang="en-US" smtClean="0"/>
              <a:pPr/>
              <a:t>31</a:t>
            </a:fld>
            <a:endParaRPr lang="en-US"/>
          </a:p>
        </p:txBody>
      </p:sp>
      <p:sp>
        <p:nvSpPr>
          <p:cNvPr id="9" name="Content Placeholder 8">
            <a:extLst>
              <a:ext uri="{FF2B5EF4-FFF2-40B4-BE49-F238E27FC236}">
                <a16:creationId xmlns:a16="http://schemas.microsoft.com/office/drawing/2014/main" id="{93118190-E67E-3CDA-9960-6FD68F7A7E87}"/>
              </a:ext>
            </a:extLst>
          </p:cNvPr>
          <p:cNvSpPr>
            <a:spLocks noGrp="1"/>
          </p:cNvSpPr>
          <p:nvPr>
            <p:ph idx="1"/>
          </p:nvPr>
        </p:nvSpPr>
        <p:spPr/>
        <p:txBody>
          <a:bodyPr/>
          <a:lstStyle/>
          <a:p>
            <a:r>
              <a:rPr lang="en-US" dirty="0" err="1"/>
              <a:t>Ví</a:t>
            </a:r>
            <a:r>
              <a:rPr lang="en-US" dirty="0"/>
              <a:t> </a:t>
            </a:r>
            <a:r>
              <a:rPr lang="en-US" dirty="0" err="1"/>
              <a:t>dụ</a:t>
            </a:r>
            <a:r>
              <a:rPr lang="en-US" dirty="0"/>
              <a:t>:</a:t>
            </a:r>
          </a:p>
          <a:p>
            <a:pPr lvl="1"/>
            <a:r>
              <a:rPr lang="en-US" dirty="0"/>
              <a:t>GDP</a:t>
            </a:r>
          </a:p>
          <a:p>
            <a:pPr lvl="1"/>
            <a:r>
              <a:rPr lang="en-US" dirty="0" err="1"/>
              <a:t>Nhiệt</a:t>
            </a:r>
            <a:r>
              <a:rPr lang="en-US" dirty="0"/>
              <a:t> </a:t>
            </a:r>
            <a:r>
              <a:rPr lang="en-US" dirty="0" err="1"/>
              <a:t>độ</a:t>
            </a:r>
            <a:r>
              <a:rPr lang="en-US" dirty="0"/>
              <a:t> </a:t>
            </a:r>
            <a:r>
              <a:rPr lang="en-US" dirty="0" err="1"/>
              <a:t>không</a:t>
            </a:r>
            <a:r>
              <a:rPr lang="en-US" dirty="0"/>
              <a:t> </a:t>
            </a:r>
            <a:r>
              <a:rPr lang="en-US" dirty="0" err="1"/>
              <a:t>khí</a:t>
            </a:r>
            <a:endParaRPr lang="en-US" dirty="0"/>
          </a:p>
          <a:p>
            <a:pPr lvl="1"/>
            <a:r>
              <a:rPr lang="en-US" b="0" i="0" dirty="0">
                <a:solidFill>
                  <a:srgbClr val="000000"/>
                </a:solidFill>
                <a:effectLst/>
                <a:highlight>
                  <a:srgbClr val="FFFFFF"/>
                </a:highlight>
              </a:rPr>
              <a:t>PM</a:t>
            </a:r>
            <a:r>
              <a:rPr lang="en-US" b="0" i="0" baseline="-25000" dirty="0">
                <a:solidFill>
                  <a:srgbClr val="000000"/>
                </a:solidFill>
                <a:effectLst/>
                <a:highlight>
                  <a:srgbClr val="FFFFFF"/>
                </a:highlight>
              </a:rPr>
              <a:t>2,5</a:t>
            </a:r>
            <a:r>
              <a:rPr lang="en-US" b="0" i="0" dirty="0">
                <a:solidFill>
                  <a:srgbClr val="000000"/>
                </a:solidFill>
                <a:effectLst/>
                <a:highlight>
                  <a:srgbClr val="FFFFFF"/>
                </a:highlight>
              </a:rPr>
              <a:t> (</a:t>
            </a:r>
            <a:r>
              <a:rPr lang="el-GR" b="0" i="0" dirty="0">
                <a:solidFill>
                  <a:srgbClr val="000000"/>
                </a:solidFill>
                <a:effectLst/>
                <a:highlight>
                  <a:srgbClr val="FFFFFF"/>
                </a:highlight>
              </a:rPr>
              <a:t>μ</a:t>
            </a:r>
            <a:r>
              <a:rPr lang="en-US" b="0" i="0" dirty="0">
                <a:solidFill>
                  <a:srgbClr val="000000"/>
                </a:solidFill>
                <a:effectLst/>
                <a:highlight>
                  <a:srgbClr val="FFFFFF"/>
                </a:highlight>
              </a:rPr>
              <a:t>g/m</a:t>
            </a:r>
            <a:r>
              <a:rPr lang="en-US" b="0" i="0" baseline="30000" dirty="0">
                <a:solidFill>
                  <a:srgbClr val="000000"/>
                </a:solidFill>
                <a:effectLst/>
                <a:highlight>
                  <a:srgbClr val="FFFFFF"/>
                </a:highlight>
              </a:rPr>
              <a:t>3</a:t>
            </a:r>
            <a:r>
              <a:rPr lang="en-US" b="0" i="0" dirty="0">
                <a:solidFill>
                  <a:srgbClr val="000000"/>
                </a:solidFill>
                <a:effectLst/>
                <a:highlight>
                  <a:srgbClr val="FFFFFF"/>
                </a:highlight>
              </a:rPr>
              <a:t>)</a:t>
            </a:r>
            <a:endParaRPr lang="en-US" dirty="0"/>
          </a:p>
          <a:p>
            <a:endParaRPr lang="en-US" dirty="0"/>
          </a:p>
        </p:txBody>
      </p:sp>
    </p:spTree>
    <p:extLst>
      <p:ext uri="{BB962C8B-B14F-4D97-AF65-F5344CB8AC3E}">
        <p14:creationId xmlns:p14="http://schemas.microsoft.com/office/powerpoint/2010/main" val="4714578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Bài</a:t>
            </a:r>
            <a:r>
              <a:rPr lang="en-US"/>
              <a:t> </a:t>
            </a:r>
            <a:r>
              <a:rPr lang="en-US" err="1"/>
              <a:t>tập</a:t>
            </a:r>
            <a:endParaRPr lang="en-GB"/>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32</a:t>
            </a:fld>
            <a:endParaRPr lang="en-US"/>
          </a:p>
        </p:txBody>
      </p:sp>
      <p:pic>
        <p:nvPicPr>
          <p:cNvPr id="3" name="Picture 2">
            <a:extLst>
              <a:ext uri="{FF2B5EF4-FFF2-40B4-BE49-F238E27FC236}">
                <a16:creationId xmlns:a16="http://schemas.microsoft.com/office/drawing/2014/main" id="{474595AB-5081-778E-0DDE-65BF1792EDC3}"/>
              </a:ext>
            </a:extLst>
          </p:cNvPr>
          <p:cNvPicPr>
            <a:picLocks noChangeAspect="1"/>
          </p:cNvPicPr>
          <p:nvPr/>
        </p:nvPicPr>
        <p:blipFill rotWithShape="1">
          <a:blip r:embed="rId2"/>
          <a:srcRect t="5387" r="28293"/>
          <a:stretch/>
        </p:blipFill>
        <p:spPr>
          <a:xfrm>
            <a:off x="1446221" y="1315454"/>
            <a:ext cx="9299557" cy="4513846"/>
          </a:xfrm>
          <a:prstGeom prst="rect">
            <a:avLst/>
          </a:prstGeom>
        </p:spPr>
      </p:pic>
    </p:spTree>
    <p:extLst>
      <p:ext uri="{BB962C8B-B14F-4D97-AF65-F5344CB8AC3E}">
        <p14:creationId xmlns:p14="http://schemas.microsoft.com/office/powerpoint/2010/main" val="41448610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Bài</a:t>
            </a:r>
            <a:r>
              <a:rPr lang="en-US"/>
              <a:t> </a:t>
            </a:r>
            <a:r>
              <a:rPr lang="en-US" err="1"/>
              <a:t>tập</a:t>
            </a:r>
            <a:endParaRPr lang="en-GB"/>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33</a:t>
            </a:fld>
            <a:endParaRPr lang="en-US"/>
          </a:p>
        </p:txBody>
      </p:sp>
      <p:sp>
        <p:nvSpPr>
          <p:cNvPr id="7" name="Content Placeholder 2">
            <a:extLst>
              <a:ext uri="{FF2B5EF4-FFF2-40B4-BE49-F238E27FC236}">
                <a16:creationId xmlns:a16="http://schemas.microsoft.com/office/drawing/2014/main" id="{87DBD36E-C91A-9A47-AC38-D96D61587D81}"/>
              </a:ext>
            </a:extLst>
          </p:cNvPr>
          <p:cNvSpPr>
            <a:spLocks noGrp="1"/>
          </p:cNvSpPr>
          <p:nvPr>
            <p:ph idx="1"/>
          </p:nvPr>
        </p:nvSpPr>
        <p:spPr>
          <a:xfrm>
            <a:off x="838200" y="1459833"/>
            <a:ext cx="3268579" cy="4598068"/>
          </a:xfrm>
        </p:spPr>
        <p:txBody>
          <a:bodyPr>
            <a:normAutofit fontScale="92500" lnSpcReduction="10000"/>
          </a:bodyPr>
          <a:lstStyle/>
          <a:p>
            <a:pPr>
              <a:lnSpc>
                <a:spcPct val="120000"/>
              </a:lnSpc>
            </a:pPr>
            <a:r>
              <a:rPr lang="en-US" sz="2200" dirty="0" err="1"/>
              <a:t>csmptv</a:t>
            </a:r>
            <a:r>
              <a:rPr lang="en-US" sz="2200" dirty="0"/>
              <a:t>: </a:t>
            </a:r>
            <a:r>
              <a:rPr lang="en-US" sz="2200" dirty="0" err="1"/>
              <a:t>lượng</a:t>
            </a:r>
            <a:r>
              <a:rPr lang="en-US" sz="2200" dirty="0"/>
              <a:t> </a:t>
            </a:r>
            <a:r>
              <a:rPr lang="en-US" sz="2200" dirty="0" err="1"/>
              <a:t>nước</a:t>
            </a:r>
            <a:r>
              <a:rPr lang="en-US" sz="2200" dirty="0"/>
              <a:t> </a:t>
            </a:r>
            <a:r>
              <a:rPr lang="en-US" sz="2200" dirty="0" err="1"/>
              <a:t>cấp</a:t>
            </a:r>
            <a:r>
              <a:rPr lang="en-US" sz="2200" dirty="0"/>
              <a:t> </a:t>
            </a:r>
            <a:r>
              <a:rPr lang="en-US" sz="2200" dirty="0" err="1"/>
              <a:t>tiêu</a:t>
            </a:r>
            <a:r>
              <a:rPr lang="en-US" sz="2200" dirty="0"/>
              <a:t> </a:t>
            </a:r>
            <a:r>
              <a:rPr lang="en-US" sz="2200" dirty="0" err="1"/>
              <a:t>thụ</a:t>
            </a:r>
            <a:r>
              <a:rPr lang="en-US" sz="2200" dirty="0"/>
              <a:t> </a:t>
            </a:r>
            <a:r>
              <a:rPr lang="en-US" sz="2200" dirty="0" err="1"/>
              <a:t>trong</a:t>
            </a:r>
            <a:r>
              <a:rPr lang="en-US" sz="2200" dirty="0"/>
              <a:t> 1 </a:t>
            </a:r>
            <a:r>
              <a:rPr lang="en-US" sz="2200" dirty="0" err="1"/>
              <a:t>năm</a:t>
            </a:r>
            <a:endParaRPr lang="en-US" sz="2200" dirty="0"/>
          </a:p>
          <a:p>
            <a:pPr>
              <a:lnSpc>
                <a:spcPct val="120000"/>
              </a:lnSpc>
            </a:pPr>
            <a:r>
              <a:rPr lang="en-US" sz="2200" dirty="0" err="1"/>
              <a:t>rwtank</a:t>
            </a:r>
            <a:r>
              <a:rPr lang="en-US" sz="2200" dirty="0"/>
              <a:t>: </a:t>
            </a:r>
            <a:r>
              <a:rPr lang="en-US" sz="2200" dirty="0" err="1"/>
              <a:t>có</a:t>
            </a:r>
            <a:r>
              <a:rPr lang="en-US" sz="2200" dirty="0"/>
              <a:t> </a:t>
            </a:r>
            <a:r>
              <a:rPr lang="en-US" sz="2200" dirty="0" err="1"/>
              <a:t>bể</a:t>
            </a:r>
            <a:r>
              <a:rPr lang="en-US" sz="2200" dirty="0"/>
              <a:t> </a:t>
            </a:r>
            <a:r>
              <a:rPr lang="en-US" sz="2200" dirty="0" err="1"/>
              <a:t>nước</a:t>
            </a:r>
            <a:r>
              <a:rPr lang="en-US" sz="2200" dirty="0"/>
              <a:t> </a:t>
            </a:r>
            <a:r>
              <a:rPr lang="en-US" sz="2200" dirty="0" err="1"/>
              <a:t>mưa</a:t>
            </a:r>
            <a:endParaRPr lang="en-US" sz="2200" dirty="0"/>
          </a:p>
          <a:p>
            <a:pPr>
              <a:lnSpc>
                <a:spcPct val="120000"/>
              </a:lnSpc>
            </a:pPr>
            <a:r>
              <a:rPr lang="en-US" sz="2200" dirty="0"/>
              <a:t>iceqac2: </a:t>
            </a:r>
            <a:r>
              <a:rPr lang="en-US" sz="2200" dirty="0" err="1"/>
              <a:t>thu</a:t>
            </a:r>
            <a:r>
              <a:rPr lang="en-US" sz="2200" dirty="0"/>
              <a:t> </a:t>
            </a:r>
            <a:r>
              <a:rPr lang="en-US" sz="2200" dirty="0" err="1"/>
              <a:t>nhập</a:t>
            </a:r>
            <a:r>
              <a:rPr lang="en-US" sz="2200" dirty="0"/>
              <a:t> </a:t>
            </a:r>
            <a:r>
              <a:rPr lang="en-US" sz="2200" dirty="0" err="1"/>
              <a:t>của</a:t>
            </a:r>
            <a:r>
              <a:rPr lang="en-US" sz="2200" dirty="0"/>
              <a:t> </a:t>
            </a:r>
            <a:r>
              <a:rPr lang="en-US" sz="2200" dirty="0" err="1"/>
              <a:t>gia</a:t>
            </a:r>
            <a:r>
              <a:rPr lang="en-US" sz="2200" dirty="0"/>
              <a:t> </a:t>
            </a:r>
            <a:r>
              <a:rPr lang="en-US" sz="2200" dirty="0" err="1"/>
              <a:t>đình</a:t>
            </a:r>
            <a:r>
              <a:rPr lang="en-US" sz="2200" dirty="0"/>
              <a:t> </a:t>
            </a:r>
          </a:p>
          <a:p>
            <a:pPr>
              <a:lnSpc>
                <a:spcPct val="120000"/>
              </a:lnSpc>
            </a:pPr>
            <a:r>
              <a:rPr lang="en-US" sz="2200" dirty="0" err="1"/>
              <a:t>hhs_tot</a:t>
            </a:r>
            <a:r>
              <a:rPr lang="en-US" sz="2200" dirty="0"/>
              <a:t>: </a:t>
            </a:r>
            <a:r>
              <a:rPr lang="en-US" sz="2200" dirty="0" err="1"/>
              <a:t>số</a:t>
            </a:r>
            <a:r>
              <a:rPr lang="en-US" sz="2200" dirty="0"/>
              <a:t> </a:t>
            </a:r>
            <a:r>
              <a:rPr lang="en-US" sz="2200" dirty="0" err="1"/>
              <a:t>thành</a:t>
            </a:r>
            <a:r>
              <a:rPr lang="en-US" sz="2200" dirty="0"/>
              <a:t> </a:t>
            </a:r>
            <a:r>
              <a:rPr lang="en-US" sz="2200" dirty="0" err="1"/>
              <a:t>viên</a:t>
            </a:r>
            <a:r>
              <a:rPr lang="en-US" sz="2200" dirty="0"/>
              <a:t> </a:t>
            </a:r>
            <a:r>
              <a:rPr lang="en-US" sz="2200" dirty="0" err="1"/>
              <a:t>trong</a:t>
            </a:r>
            <a:r>
              <a:rPr lang="en-US" sz="2200" dirty="0"/>
              <a:t> </a:t>
            </a:r>
            <a:r>
              <a:rPr lang="en-US" sz="2200" dirty="0" err="1"/>
              <a:t>gia</a:t>
            </a:r>
            <a:r>
              <a:rPr lang="en-US" sz="2200" dirty="0"/>
              <a:t> </a:t>
            </a:r>
            <a:r>
              <a:rPr lang="en-US" sz="2200" dirty="0" err="1"/>
              <a:t>đình</a:t>
            </a:r>
            <a:endParaRPr lang="en-US" sz="2200" dirty="0"/>
          </a:p>
          <a:p>
            <a:pPr>
              <a:lnSpc>
                <a:spcPct val="120000"/>
              </a:lnSpc>
            </a:pPr>
            <a:r>
              <a:rPr lang="en-US" sz="2200" dirty="0" err="1"/>
              <a:t>cfdiwq</a:t>
            </a:r>
            <a:r>
              <a:rPr lang="en-US" sz="2200" dirty="0"/>
              <a:t>: </a:t>
            </a:r>
            <a:r>
              <a:rPr lang="en-US" sz="2200" dirty="0" err="1"/>
              <a:t>sự</a:t>
            </a:r>
            <a:r>
              <a:rPr lang="en-US" sz="2200" dirty="0"/>
              <a:t> tin </a:t>
            </a:r>
            <a:r>
              <a:rPr lang="en-US" sz="2200" dirty="0" err="1"/>
              <a:t>tưởng</a:t>
            </a:r>
            <a:r>
              <a:rPr lang="en-US" sz="2200" dirty="0"/>
              <a:t> </a:t>
            </a:r>
            <a:r>
              <a:rPr lang="en-US" sz="2200" dirty="0" err="1"/>
              <a:t>vào</a:t>
            </a:r>
            <a:r>
              <a:rPr lang="en-US" sz="2200" dirty="0"/>
              <a:t> </a:t>
            </a:r>
            <a:r>
              <a:rPr lang="en-US" sz="2200" dirty="0" err="1"/>
              <a:t>chất</a:t>
            </a:r>
            <a:r>
              <a:rPr lang="en-US" sz="2200" dirty="0"/>
              <a:t> </a:t>
            </a:r>
            <a:r>
              <a:rPr lang="en-US" sz="2200" dirty="0" err="1"/>
              <a:t>lượng</a:t>
            </a:r>
            <a:r>
              <a:rPr lang="en-US" sz="2200" dirty="0"/>
              <a:t> </a:t>
            </a:r>
            <a:r>
              <a:rPr lang="en-US" sz="2200" dirty="0" err="1"/>
              <a:t>nước</a:t>
            </a:r>
            <a:r>
              <a:rPr lang="en-US" sz="2200" dirty="0"/>
              <a:t> </a:t>
            </a:r>
            <a:r>
              <a:rPr lang="en-US" sz="2200" dirty="0" err="1"/>
              <a:t>cấp</a:t>
            </a:r>
            <a:endParaRPr lang="en-US" sz="2200" dirty="0"/>
          </a:p>
          <a:p>
            <a:pPr>
              <a:lnSpc>
                <a:spcPct val="120000"/>
              </a:lnSpc>
            </a:pPr>
            <a:r>
              <a:rPr lang="en-US" sz="2200" dirty="0" err="1"/>
              <a:t>livara</a:t>
            </a:r>
            <a:r>
              <a:rPr lang="en-US" sz="2200" dirty="0"/>
              <a:t>: </a:t>
            </a:r>
            <a:r>
              <a:rPr lang="en-US" sz="2200" dirty="0" err="1"/>
              <a:t>diện</a:t>
            </a:r>
            <a:r>
              <a:rPr lang="en-US" sz="2200" dirty="0"/>
              <a:t> </a:t>
            </a:r>
            <a:r>
              <a:rPr lang="en-US" sz="2200" dirty="0" err="1"/>
              <a:t>tích</a:t>
            </a:r>
            <a:r>
              <a:rPr lang="en-US" sz="2200" dirty="0"/>
              <a:t> </a:t>
            </a:r>
            <a:r>
              <a:rPr lang="en-US" sz="2200" dirty="0" err="1"/>
              <a:t>nhà</a:t>
            </a:r>
            <a:r>
              <a:rPr lang="en-US" sz="2200" dirty="0"/>
              <a:t> ở/</a:t>
            </a:r>
            <a:r>
              <a:rPr lang="en-US" sz="2200" dirty="0" err="1"/>
              <a:t>căn</a:t>
            </a:r>
            <a:r>
              <a:rPr lang="en-US" sz="2200" dirty="0"/>
              <a:t> </a:t>
            </a:r>
            <a:r>
              <a:rPr lang="en-US" sz="2200" dirty="0" err="1"/>
              <a:t>hộ</a:t>
            </a:r>
            <a:endParaRPr lang="en-US" dirty="0"/>
          </a:p>
        </p:txBody>
      </p:sp>
      <p:graphicFrame>
        <p:nvGraphicFramePr>
          <p:cNvPr id="8" name="Table 7">
            <a:extLst>
              <a:ext uri="{FF2B5EF4-FFF2-40B4-BE49-F238E27FC236}">
                <a16:creationId xmlns:a16="http://schemas.microsoft.com/office/drawing/2014/main" id="{78068864-8B30-2029-FF0A-1747294381F1}"/>
              </a:ext>
            </a:extLst>
          </p:cNvPr>
          <p:cNvGraphicFramePr>
            <a:graphicFrameLocks noGrp="1"/>
          </p:cNvGraphicFramePr>
          <p:nvPr>
            <p:extLst>
              <p:ext uri="{D42A27DB-BD31-4B8C-83A1-F6EECF244321}">
                <p14:modId xmlns:p14="http://schemas.microsoft.com/office/powerpoint/2010/main" val="3503379706"/>
              </p:ext>
            </p:extLst>
          </p:nvPr>
        </p:nvGraphicFramePr>
        <p:xfrm>
          <a:off x="4662232" y="259877"/>
          <a:ext cx="6691568" cy="5917086"/>
        </p:xfrm>
        <a:graphic>
          <a:graphicData uri="http://schemas.openxmlformats.org/drawingml/2006/table">
            <a:tbl>
              <a:tblPr firstRow="1">
                <a:tableStyleId>{9D7B26C5-4107-4FEC-AEDC-1716B250A1EF}</a:tableStyleId>
              </a:tblPr>
              <a:tblGrid>
                <a:gridCol w="557704">
                  <a:extLst>
                    <a:ext uri="{9D8B030D-6E8A-4147-A177-3AD203B41FA5}">
                      <a16:colId xmlns:a16="http://schemas.microsoft.com/office/drawing/2014/main" val="394655903"/>
                    </a:ext>
                  </a:extLst>
                </a:gridCol>
                <a:gridCol w="774004">
                  <a:extLst>
                    <a:ext uri="{9D8B030D-6E8A-4147-A177-3AD203B41FA5}">
                      <a16:colId xmlns:a16="http://schemas.microsoft.com/office/drawing/2014/main" val="3780341055"/>
                    </a:ext>
                  </a:extLst>
                </a:gridCol>
                <a:gridCol w="756885">
                  <a:extLst>
                    <a:ext uri="{9D8B030D-6E8A-4147-A177-3AD203B41FA5}">
                      <a16:colId xmlns:a16="http://schemas.microsoft.com/office/drawing/2014/main" val="2602842380"/>
                    </a:ext>
                  </a:extLst>
                </a:gridCol>
                <a:gridCol w="1107831">
                  <a:extLst>
                    <a:ext uri="{9D8B030D-6E8A-4147-A177-3AD203B41FA5}">
                      <a16:colId xmlns:a16="http://schemas.microsoft.com/office/drawing/2014/main" val="2739290573"/>
                    </a:ext>
                  </a:extLst>
                </a:gridCol>
                <a:gridCol w="825362">
                  <a:extLst>
                    <a:ext uri="{9D8B030D-6E8A-4147-A177-3AD203B41FA5}">
                      <a16:colId xmlns:a16="http://schemas.microsoft.com/office/drawing/2014/main" val="1215923966"/>
                    </a:ext>
                  </a:extLst>
                </a:gridCol>
                <a:gridCol w="2060182">
                  <a:extLst>
                    <a:ext uri="{9D8B030D-6E8A-4147-A177-3AD203B41FA5}">
                      <a16:colId xmlns:a16="http://schemas.microsoft.com/office/drawing/2014/main" val="2502072102"/>
                    </a:ext>
                  </a:extLst>
                </a:gridCol>
                <a:gridCol w="609600">
                  <a:extLst>
                    <a:ext uri="{9D8B030D-6E8A-4147-A177-3AD203B41FA5}">
                      <a16:colId xmlns:a16="http://schemas.microsoft.com/office/drawing/2014/main" val="3752235387"/>
                    </a:ext>
                  </a:extLst>
                </a:gridCol>
              </a:tblGrid>
              <a:tr h="280800">
                <a:tc>
                  <a:txBody>
                    <a:bodyPr/>
                    <a:lstStyle/>
                    <a:p>
                      <a:pPr algn="ctr" fontAlgn="b"/>
                      <a:r>
                        <a:rPr lang="en-US" sz="1800" u="none" strike="noStrike" dirty="0">
                          <a:effectLst/>
                        </a:rPr>
                        <a:t>id</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csmptv</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rwtank</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a:effectLst/>
                        </a:rPr>
                        <a:t>iceqac2</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hhs_tot</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err="1">
                          <a:effectLst/>
                        </a:rPr>
                        <a:t>cfdiwq</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l" fontAlgn="b"/>
                      <a:r>
                        <a:rPr lang="en-US" sz="1800" u="none" strike="noStrike" dirty="0" err="1">
                          <a:effectLst/>
                        </a:rPr>
                        <a:t>livara</a:t>
                      </a:r>
                      <a:endParaRPr lang="en-US"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280800">
                <a:tc>
                  <a:txBody>
                    <a:bodyPr/>
                    <a:lstStyle/>
                    <a:p>
                      <a:pPr algn="r" fontAlgn="b"/>
                      <a:r>
                        <a:rPr lang="en-001" sz="1800" u="none" strike="noStrike" dirty="0">
                          <a:effectLst/>
                        </a:rPr>
                        <a:t>137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105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129</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280800">
                <a:tc>
                  <a:txBody>
                    <a:bodyPr/>
                    <a:lstStyle/>
                    <a:p>
                      <a:pPr algn="r" fontAlgn="b"/>
                      <a:r>
                        <a:rPr lang="en-001" sz="1800" u="none" strike="noStrike">
                          <a:effectLst/>
                        </a:rPr>
                        <a:t>431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56.99</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280800">
                <a:tc>
                  <a:txBody>
                    <a:bodyPr/>
                    <a:lstStyle/>
                    <a:p>
                      <a:pPr algn="r" fontAlgn="b"/>
                      <a:r>
                        <a:rPr lang="en-001" sz="1800" u="none" strike="noStrike">
                          <a:effectLst/>
                        </a:rPr>
                        <a:t>655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122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222363311"/>
                  </a:ext>
                </a:extLst>
              </a:tr>
              <a:tr h="280800">
                <a:tc>
                  <a:txBody>
                    <a:bodyPr/>
                    <a:lstStyle/>
                    <a:p>
                      <a:pPr algn="r" fontAlgn="b"/>
                      <a:r>
                        <a:rPr lang="en-001" sz="1800" u="none" strike="noStrike">
                          <a:effectLst/>
                        </a:rPr>
                        <a:t>730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74.57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80738444"/>
                  </a:ext>
                </a:extLst>
              </a:tr>
              <a:tr h="280800">
                <a:tc>
                  <a:txBody>
                    <a:bodyPr/>
                    <a:lstStyle/>
                    <a:p>
                      <a:pPr algn="r" fontAlgn="b"/>
                      <a:r>
                        <a:rPr lang="en-001" sz="1800" u="none" strike="noStrike">
                          <a:effectLst/>
                        </a:rPr>
                        <a:t>780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30</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304783326"/>
                  </a:ext>
                </a:extLst>
              </a:tr>
              <a:tr h="280800">
                <a:tc>
                  <a:txBody>
                    <a:bodyPr/>
                    <a:lstStyle/>
                    <a:p>
                      <a:pPr algn="r" fontAlgn="b"/>
                      <a:r>
                        <a:rPr lang="en-001" sz="1800" u="none" strike="noStrike">
                          <a:effectLst/>
                        </a:rPr>
                        <a:t>781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66.36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22055112"/>
                  </a:ext>
                </a:extLst>
              </a:tr>
              <a:tr h="280800">
                <a:tc>
                  <a:txBody>
                    <a:bodyPr/>
                    <a:lstStyle/>
                    <a:p>
                      <a:pPr algn="r" fontAlgn="b"/>
                      <a:r>
                        <a:rPr lang="en-001" sz="1800" u="none" strike="noStrike">
                          <a:effectLst/>
                        </a:rPr>
                        <a:t>1048</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30.93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110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332136377"/>
                  </a:ext>
                </a:extLst>
              </a:tr>
              <a:tr h="280800">
                <a:tc>
                  <a:txBody>
                    <a:bodyPr/>
                    <a:lstStyle/>
                    <a:p>
                      <a:pPr algn="r" fontAlgn="b"/>
                      <a:r>
                        <a:rPr lang="en-001" sz="1800" u="none" strike="noStrike">
                          <a:effectLst/>
                        </a:rPr>
                        <a:t>1403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6815430"/>
                  </a:ext>
                </a:extLst>
              </a:tr>
              <a:tr h="280800">
                <a:tc>
                  <a:txBody>
                    <a:bodyPr/>
                    <a:lstStyle/>
                    <a:p>
                      <a:pPr algn="r" fontAlgn="b"/>
                      <a:r>
                        <a:rPr lang="en-001" sz="1800" u="none" strike="noStrike">
                          <a:effectLst/>
                        </a:rPr>
                        <a:t>1405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52.95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519637121"/>
                  </a:ext>
                </a:extLst>
              </a:tr>
              <a:tr h="280800">
                <a:tc>
                  <a:txBody>
                    <a:bodyPr/>
                    <a:lstStyle/>
                    <a:p>
                      <a:pPr algn="r" fontAlgn="b"/>
                      <a:r>
                        <a:rPr lang="en-001" sz="1800" u="none" strike="noStrike">
                          <a:effectLst/>
                        </a:rPr>
                        <a:t>1432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139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607971120"/>
                  </a:ext>
                </a:extLst>
              </a:tr>
              <a:tr h="280800">
                <a:tc>
                  <a:txBody>
                    <a:bodyPr/>
                    <a:lstStyle/>
                    <a:p>
                      <a:pPr algn="r" fontAlgn="b"/>
                      <a:r>
                        <a:rPr lang="en-001" sz="1800" u="none" strike="noStrike">
                          <a:effectLst/>
                        </a:rPr>
                        <a:t>1476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784402576"/>
                  </a:ext>
                </a:extLst>
              </a:tr>
              <a:tr h="280800">
                <a:tc>
                  <a:txBody>
                    <a:bodyPr/>
                    <a:lstStyle/>
                    <a:p>
                      <a:pPr algn="r" fontAlgn="b"/>
                      <a:r>
                        <a:rPr lang="en-001" sz="1800" u="none" strike="noStrike" dirty="0">
                          <a:effectLst/>
                        </a:rPr>
                        <a:t>1757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71.25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26371781"/>
                  </a:ext>
                </a:extLst>
              </a:tr>
              <a:tr h="280800">
                <a:tc>
                  <a:txBody>
                    <a:bodyPr/>
                    <a:lstStyle/>
                    <a:p>
                      <a:pPr algn="r" fontAlgn="b"/>
                      <a:r>
                        <a:rPr lang="en-001" sz="1800" u="none" strike="noStrike">
                          <a:effectLst/>
                        </a:rPr>
                        <a:t>2183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467203156"/>
                  </a:ext>
                </a:extLst>
              </a:tr>
              <a:tr h="280800">
                <a:tc>
                  <a:txBody>
                    <a:bodyPr/>
                    <a:lstStyle/>
                    <a:p>
                      <a:pPr algn="r" fontAlgn="b"/>
                      <a:r>
                        <a:rPr lang="en-001" sz="1800" u="none" strike="noStrike">
                          <a:effectLst/>
                        </a:rPr>
                        <a:t>2334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86.06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16647937"/>
                  </a:ext>
                </a:extLst>
              </a:tr>
              <a:tr h="280800">
                <a:tc>
                  <a:txBody>
                    <a:bodyPr/>
                    <a:lstStyle/>
                    <a:p>
                      <a:pPr algn="r" fontAlgn="b"/>
                      <a:r>
                        <a:rPr lang="en-001" sz="1800" u="none" strike="noStrike">
                          <a:effectLst/>
                        </a:rPr>
                        <a:t>2345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29.2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150529234"/>
                  </a:ext>
                </a:extLst>
              </a:tr>
              <a:tr h="280800">
                <a:tc>
                  <a:txBody>
                    <a:bodyPr/>
                    <a:lstStyle/>
                    <a:p>
                      <a:pPr algn="r" fontAlgn="b"/>
                      <a:r>
                        <a:rPr lang="en-001" sz="1800" u="none" strike="noStrike" dirty="0">
                          <a:effectLst/>
                        </a:rPr>
                        <a:t>2375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33.46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1114069"/>
                  </a:ext>
                </a:extLst>
              </a:tr>
              <a:tr h="280800">
                <a:tc>
                  <a:txBody>
                    <a:bodyPr/>
                    <a:lstStyle/>
                    <a:p>
                      <a:pPr algn="r" fontAlgn="b"/>
                      <a:r>
                        <a:rPr lang="en-001" sz="1800" u="none" strike="noStrike" dirty="0">
                          <a:effectLst/>
                        </a:rPr>
                        <a:t>2687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45.63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68795907"/>
                  </a:ext>
                </a:extLst>
              </a:tr>
              <a:tr h="280800">
                <a:tc>
                  <a:txBody>
                    <a:bodyPr/>
                    <a:lstStyle/>
                    <a:p>
                      <a:pPr algn="r" fontAlgn="b"/>
                      <a:r>
                        <a:rPr lang="en-001" sz="1800" u="none" strike="noStrike">
                          <a:effectLst/>
                        </a:rPr>
                        <a:t>2704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126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200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136110465"/>
                  </a:ext>
                </a:extLst>
              </a:tr>
              <a:tr h="280800">
                <a:tc>
                  <a:txBody>
                    <a:bodyPr/>
                    <a:lstStyle/>
                    <a:p>
                      <a:pPr algn="r" fontAlgn="b"/>
                      <a:r>
                        <a:rPr lang="en-001" sz="1800" u="none" strike="noStrike">
                          <a:effectLst/>
                        </a:rPr>
                        <a:t>2714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16.23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80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665513548"/>
                  </a:ext>
                </a:extLst>
              </a:tr>
              <a:tr h="280800">
                <a:tc>
                  <a:txBody>
                    <a:bodyPr/>
                    <a:lstStyle/>
                    <a:p>
                      <a:pPr algn="r" fontAlgn="b"/>
                      <a:r>
                        <a:rPr lang="en-001" sz="1800" u="none" strike="noStrike">
                          <a:effectLst/>
                        </a:rPr>
                        <a:t>2752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105.09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Tree>
    <p:extLst>
      <p:ext uri="{BB962C8B-B14F-4D97-AF65-F5344CB8AC3E}">
        <p14:creationId xmlns:p14="http://schemas.microsoft.com/office/powerpoint/2010/main" val="2007259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8599-0190-E122-27BC-152E7B384A97}"/>
              </a:ext>
            </a:extLst>
          </p:cNvPr>
          <p:cNvSpPr>
            <a:spLocks noGrp="1"/>
          </p:cNvSpPr>
          <p:nvPr>
            <p:ph type="title"/>
          </p:nvPr>
        </p:nvSpPr>
        <p:spPr/>
        <p:txBody>
          <a:bodyPr/>
          <a:lstStyle/>
          <a:p>
            <a:r>
              <a:rPr lang="en-US" err="1"/>
              <a:t>Mẫu</a:t>
            </a:r>
            <a:r>
              <a:rPr lang="en-US"/>
              <a:t>, </a:t>
            </a:r>
            <a:r>
              <a:rPr lang="en-US" err="1"/>
              <a:t>quần</a:t>
            </a:r>
            <a:r>
              <a:rPr lang="en-US"/>
              <a:t> </a:t>
            </a:r>
            <a:r>
              <a:rPr lang="en-US" err="1"/>
              <a:t>thể</a:t>
            </a:r>
            <a:r>
              <a:rPr lang="en-US"/>
              <a:t>, </a:t>
            </a:r>
            <a:r>
              <a:rPr lang="en-US" err="1"/>
              <a:t>cỡ</a:t>
            </a:r>
            <a:r>
              <a:rPr lang="en-US"/>
              <a:t> </a:t>
            </a:r>
            <a:r>
              <a:rPr lang="en-US" err="1"/>
              <a:t>mẫu</a:t>
            </a:r>
            <a:endParaRPr lang="en-GB"/>
          </a:p>
        </p:txBody>
      </p:sp>
      <p:sp>
        <p:nvSpPr>
          <p:cNvPr id="3" name="Content Placeholder 2">
            <a:extLst>
              <a:ext uri="{FF2B5EF4-FFF2-40B4-BE49-F238E27FC236}">
                <a16:creationId xmlns:a16="http://schemas.microsoft.com/office/drawing/2014/main" id="{5CDF094A-3D5B-ADF6-29FA-5D0D9B83DA6B}"/>
              </a:ext>
            </a:extLst>
          </p:cNvPr>
          <p:cNvSpPr>
            <a:spLocks noGrp="1"/>
          </p:cNvSpPr>
          <p:nvPr>
            <p:ph idx="1"/>
          </p:nvPr>
        </p:nvSpPr>
        <p:spPr/>
        <p:txBody>
          <a:bodyPr/>
          <a:lstStyle/>
          <a:p>
            <a:r>
              <a:rPr lang="en-US" err="1"/>
              <a:t>Quần</a:t>
            </a:r>
            <a:r>
              <a:rPr lang="en-US"/>
              <a:t> </a:t>
            </a:r>
            <a:r>
              <a:rPr lang="en-US" err="1"/>
              <a:t>thể</a:t>
            </a:r>
            <a:r>
              <a:rPr lang="en-US"/>
              <a:t>? </a:t>
            </a:r>
            <a:r>
              <a:rPr lang="en-US" err="1"/>
              <a:t>Mẫu</a:t>
            </a:r>
            <a:r>
              <a:rPr lang="en-US"/>
              <a:t>?</a:t>
            </a:r>
          </a:p>
          <a:p>
            <a:r>
              <a:rPr lang="en-US" err="1"/>
              <a:t>Tính</a:t>
            </a:r>
            <a:r>
              <a:rPr lang="en-US"/>
              <a:t> </a:t>
            </a:r>
            <a:r>
              <a:rPr lang="en-US" err="1"/>
              <a:t>đại</a:t>
            </a:r>
            <a:r>
              <a:rPr lang="en-US"/>
              <a:t> </a:t>
            </a:r>
            <a:r>
              <a:rPr lang="en-US" err="1"/>
              <a:t>diện</a:t>
            </a:r>
            <a:r>
              <a:rPr lang="en-US"/>
              <a:t>?</a:t>
            </a:r>
          </a:p>
          <a:p>
            <a:pPr marL="457200" lvl="1" indent="0">
              <a:buNone/>
            </a:pPr>
            <a:r>
              <a:rPr lang="en-US">
                <a:solidFill>
                  <a:schemeClr val="accent1">
                    <a:lumMod val="75000"/>
                  </a:schemeClr>
                </a:solidFill>
                <a:hlinkClick r:id="rId3">
                  <a:extLst>
                    <a:ext uri="{A12FA001-AC4F-418D-AE19-62706E023703}">
                      <ahyp:hlinkClr xmlns:ahyp="http://schemas.microsoft.com/office/drawing/2018/hyperlinkcolor" val="tx"/>
                    </a:ext>
                  </a:extLst>
                </a:hlinkClick>
              </a:rPr>
              <a:t>https://youtu.be/rxv_sB-wOkY</a:t>
            </a:r>
            <a:r>
              <a:rPr lang="en-US"/>
              <a:t>	</a:t>
            </a:r>
          </a:p>
          <a:p>
            <a:r>
              <a:rPr lang="en-US" err="1"/>
              <a:t>Cỡ</a:t>
            </a:r>
            <a:r>
              <a:rPr lang="en-US"/>
              <a:t> </a:t>
            </a:r>
            <a:r>
              <a:rPr lang="en-US" err="1"/>
              <a:t>mẫu</a:t>
            </a:r>
            <a:r>
              <a:rPr lang="en-US"/>
              <a:t>?</a:t>
            </a:r>
          </a:p>
          <a:p>
            <a:pPr marL="457200" lvl="1" indent="0">
              <a:buNone/>
            </a:pPr>
            <a:endParaRPr lang="en-US"/>
          </a:p>
          <a:p>
            <a:pPr marL="0" indent="0">
              <a:buNone/>
            </a:pPr>
            <a:r>
              <a:rPr lang="en-US" sz="2400">
                <a:solidFill>
                  <a:schemeClr val="accent1">
                    <a:lumMod val="75000"/>
                  </a:schemeClr>
                </a:solidFill>
                <a:hlinkClick r:id="rId4">
                  <a:extLst>
                    <a:ext uri="{A12FA001-AC4F-418D-AE19-62706E023703}">
                      <ahyp:hlinkClr xmlns:ahyp="http://schemas.microsoft.com/office/drawing/2018/hyperlinkcolor" val="tx"/>
                    </a:ext>
                  </a:extLst>
                </a:hlinkClick>
              </a:rPr>
              <a:t>https://nckh.huph.edu.vn/sites/nckh.huph.edu.vn/files/Ph%C6%B0%C6%A1ng%20ph%C3%A1p%20ch%E1%BB%8Dn%20m%E1%BA%ABu%20v%C3%A0%20t%C3%ADnh%20to%C3%A1n%20c%E1%BB%A1%20m%E1%BA%ABu_revised%20l%E1%BA%A7n%201_5.8.2020_0.pdf</a:t>
            </a:r>
            <a:endParaRPr lang="en-US" sz="2400">
              <a:solidFill>
                <a:schemeClr val="accent1">
                  <a:lumMod val="75000"/>
                </a:schemeClr>
              </a:solidFill>
            </a:endParaRPr>
          </a:p>
        </p:txBody>
      </p:sp>
      <p:sp>
        <p:nvSpPr>
          <p:cNvPr id="4" name="Footer Placeholder 3">
            <a:extLst>
              <a:ext uri="{FF2B5EF4-FFF2-40B4-BE49-F238E27FC236}">
                <a16:creationId xmlns:a16="http://schemas.microsoft.com/office/drawing/2014/main" id="{7BD4B330-F8D4-1546-5C43-FE933402710A}"/>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C7EFA5E-86F1-678D-7CA7-92B334EB9847}"/>
              </a:ext>
            </a:extLst>
          </p:cNvPr>
          <p:cNvSpPr>
            <a:spLocks noGrp="1"/>
          </p:cNvSpPr>
          <p:nvPr>
            <p:ph type="sldNum" sz="quarter" idx="12"/>
          </p:nvPr>
        </p:nvSpPr>
        <p:spPr/>
        <p:txBody>
          <a:bodyPr/>
          <a:lstStyle/>
          <a:p>
            <a:fld id="{558478D3-4DD5-4D7B-8D8D-7EA87687E863}" type="slidenum">
              <a:rPr lang="en-US" smtClean="0"/>
              <a:pPr/>
              <a:t>34</a:t>
            </a:fld>
            <a:endParaRPr lang="en-US"/>
          </a:p>
        </p:txBody>
      </p:sp>
    </p:spTree>
    <p:extLst>
      <p:ext uri="{BB962C8B-B14F-4D97-AF65-F5344CB8AC3E}">
        <p14:creationId xmlns:p14="http://schemas.microsoft.com/office/powerpoint/2010/main" val="3805375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err="1"/>
              <a:t>Phương</a:t>
            </a:r>
            <a:r>
              <a:rPr lang="en-US"/>
              <a:t> </a:t>
            </a:r>
            <a:r>
              <a:rPr lang="en-US" err="1"/>
              <a:t>pháp</a:t>
            </a:r>
            <a:r>
              <a:rPr lang="en-US"/>
              <a:t> </a:t>
            </a:r>
            <a:r>
              <a:rPr lang="en-US" err="1"/>
              <a:t>lấy</a:t>
            </a:r>
            <a:r>
              <a:rPr lang="en-US"/>
              <a:t> </a:t>
            </a:r>
            <a:r>
              <a:rPr lang="en-US" err="1"/>
              <a:t>mẫu</a:t>
            </a:r>
            <a:endParaRPr lang="en-US"/>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p:txBody>
          <a:bodyPr/>
          <a:lstStyle/>
          <a:p>
            <a:r>
              <a:rPr lang="en-US" dirty="0" err="1"/>
              <a:t>Mẫu</a:t>
            </a:r>
            <a:r>
              <a:rPr lang="en-US" dirty="0"/>
              <a:t> </a:t>
            </a:r>
            <a:r>
              <a:rPr lang="en-US" dirty="0" err="1"/>
              <a:t>ngẫu</a:t>
            </a:r>
            <a:r>
              <a:rPr lang="en-US" dirty="0"/>
              <a:t> </a:t>
            </a:r>
            <a:r>
              <a:rPr lang="en-US" dirty="0" err="1"/>
              <a:t>nhiên</a:t>
            </a:r>
            <a:r>
              <a:rPr lang="en-US" dirty="0"/>
              <a:t> (Probability/Random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đơn</a:t>
            </a:r>
            <a:r>
              <a:rPr lang="en-US" dirty="0"/>
              <a:t> </a:t>
            </a:r>
            <a:r>
              <a:rPr lang="en-US" dirty="0" err="1"/>
              <a:t>giản</a:t>
            </a:r>
            <a:r>
              <a:rPr lang="en-US" dirty="0"/>
              <a:t> (Simple 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hệ</a:t>
            </a:r>
            <a:r>
              <a:rPr lang="en-US" dirty="0"/>
              <a:t> </a:t>
            </a:r>
            <a:r>
              <a:rPr lang="en-US" dirty="0" err="1"/>
              <a:t>thống</a:t>
            </a:r>
            <a:r>
              <a:rPr lang="en-US" dirty="0"/>
              <a:t> (Systematic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phân</a:t>
            </a:r>
            <a:r>
              <a:rPr lang="en-US" dirty="0"/>
              <a:t> </a:t>
            </a:r>
            <a:r>
              <a:rPr lang="en-US" dirty="0" err="1"/>
              <a:t>loại</a:t>
            </a:r>
            <a:r>
              <a:rPr lang="en-US" dirty="0"/>
              <a:t> (Stratified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cụm</a:t>
            </a:r>
            <a:r>
              <a:rPr lang="en-US" dirty="0"/>
              <a:t> (Cluster sample)</a:t>
            </a:r>
          </a:p>
          <a:p>
            <a:r>
              <a:rPr lang="en-US" dirty="0" err="1"/>
              <a:t>Mẫu</a:t>
            </a:r>
            <a:r>
              <a:rPr lang="en-US" dirty="0"/>
              <a:t> </a:t>
            </a:r>
            <a:r>
              <a:rPr lang="en-US" dirty="0" err="1"/>
              <a:t>không</a:t>
            </a:r>
            <a:r>
              <a:rPr lang="en-US" dirty="0"/>
              <a:t> </a:t>
            </a:r>
            <a:r>
              <a:rPr lang="en-US" dirty="0" err="1"/>
              <a:t>ngẫu</a:t>
            </a:r>
            <a:r>
              <a:rPr lang="en-US" dirty="0"/>
              <a:t> </a:t>
            </a:r>
            <a:r>
              <a:rPr lang="en-US" dirty="0" err="1"/>
              <a:t>nhiên</a:t>
            </a:r>
            <a:r>
              <a:rPr lang="en-US" dirty="0"/>
              <a:t> (Nonprobability sample)</a:t>
            </a:r>
          </a:p>
          <a:p>
            <a:pPr lvl="1"/>
            <a:r>
              <a:rPr lang="en-US" dirty="0" err="1"/>
              <a:t>Mẫu</a:t>
            </a:r>
            <a:r>
              <a:rPr lang="en-US" dirty="0"/>
              <a:t> </a:t>
            </a:r>
            <a:r>
              <a:rPr lang="en-US" dirty="0" err="1"/>
              <a:t>thuận</a:t>
            </a:r>
            <a:r>
              <a:rPr lang="en-US" dirty="0"/>
              <a:t> </a:t>
            </a:r>
            <a:r>
              <a:rPr lang="en-US" dirty="0" err="1"/>
              <a:t>tiện</a:t>
            </a:r>
            <a:r>
              <a:rPr lang="en-US" dirty="0"/>
              <a:t> (Convenience sample)</a:t>
            </a:r>
          </a:p>
          <a:p>
            <a:pPr lvl="1"/>
            <a:r>
              <a:rPr lang="en-US" dirty="0" err="1"/>
              <a:t>Mẫu</a:t>
            </a:r>
            <a:r>
              <a:rPr lang="en-US" dirty="0"/>
              <a:t> </a:t>
            </a:r>
            <a:r>
              <a:rPr lang="en-US" dirty="0" err="1"/>
              <a:t>hạn</a:t>
            </a:r>
            <a:r>
              <a:rPr lang="en-US" dirty="0"/>
              <a:t> </a:t>
            </a:r>
            <a:r>
              <a:rPr lang="en-US" dirty="0" err="1"/>
              <a:t>ngạnh</a:t>
            </a:r>
            <a:r>
              <a:rPr lang="en-US" dirty="0"/>
              <a:t> (Quota sample)</a:t>
            </a:r>
          </a:p>
          <a:p>
            <a:pPr lvl="1"/>
            <a:r>
              <a:rPr lang="en-US" dirty="0" err="1"/>
              <a:t>Mẫu</a:t>
            </a:r>
            <a:r>
              <a:rPr lang="en-US" dirty="0"/>
              <a:t> </a:t>
            </a:r>
            <a:r>
              <a:rPr lang="en-US" dirty="0" err="1"/>
              <a:t>có</a:t>
            </a:r>
            <a:r>
              <a:rPr lang="en-US" dirty="0"/>
              <a:t> </a:t>
            </a:r>
            <a:r>
              <a:rPr lang="en-US" dirty="0" err="1"/>
              <a:t>mục</a:t>
            </a:r>
            <a:r>
              <a:rPr lang="en-US" dirty="0"/>
              <a:t> </a:t>
            </a:r>
            <a:r>
              <a:rPr lang="en-US" dirty="0" err="1"/>
              <a:t>đích</a:t>
            </a:r>
            <a:r>
              <a:rPr lang="en-US" dirty="0"/>
              <a:t> (Judgement (or purposive) sample)</a:t>
            </a:r>
          </a:p>
          <a:p>
            <a:pPr lvl="1"/>
            <a:r>
              <a:rPr lang="en-US" dirty="0" err="1"/>
              <a:t>Mẫu</a:t>
            </a:r>
            <a:r>
              <a:rPr lang="en-US" dirty="0"/>
              <a:t> </a:t>
            </a:r>
            <a:r>
              <a:rPr lang="en-US" dirty="0" err="1"/>
              <a:t>bóng</a:t>
            </a:r>
            <a:r>
              <a:rPr lang="en-US" dirty="0"/>
              <a:t> </a:t>
            </a:r>
            <a:r>
              <a:rPr lang="en-US" dirty="0" err="1"/>
              <a:t>tuyết</a:t>
            </a:r>
            <a:r>
              <a:rPr lang="en-US" dirty="0"/>
              <a:t> (Snowball sample)</a:t>
            </a:r>
          </a:p>
          <a:p>
            <a:pPr lvl="2"/>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0B75F1E2-9EDE-9E87-1BB4-8F4A62535905}"/>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35</a:t>
            </a:fld>
            <a:endParaRPr lang="en-US"/>
          </a:p>
        </p:txBody>
      </p:sp>
    </p:spTree>
    <p:extLst>
      <p:ext uri="{BB962C8B-B14F-4D97-AF65-F5344CB8AC3E}">
        <p14:creationId xmlns:p14="http://schemas.microsoft.com/office/powerpoint/2010/main" val="152866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err="1"/>
              <a:t>Phương</a:t>
            </a:r>
            <a:r>
              <a:rPr lang="en-US"/>
              <a:t> </a:t>
            </a:r>
            <a:r>
              <a:rPr lang="en-US" err="1"/>
              <a:t>pháp</a:t>
            </a:r>
            <a:r>
              <a:rPr lang="en-US"/>
              <a:t> </a:t>
            </a:r>
            <a:r>
              <a:rPr lang="en-US" err="1"/>
              <a:t>lấy</a:t>
            </a:r>
            <a:r>
              <a:rPr lang="en-US"/>
              <a:t> </a:t>
            </a:r>
            <a:r>
              <a:rPr lang="en-US" err="1"/>
              <a:t>mẫu</a:t>
            </a:r>
            <a:endParaRPr lang="en-US"/>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p:txBody>
          <a:bodyPr/>
          <a:lstStyle/>
          <a:p>
            <a:r>
              <a:rPr lang="en-US" dirty="0" err="1"/>
              <a:t>Mẫu</a:t>
            </a:r>
            <a:r>
              <a:rPr lang="en-US" dirty="0"/>
              <a:t> </a:t>
            </a:r>
            <a:r>
              <a:rPr lang="en-US" dirty="0" err="1"/>
              <a:t>ngẫu</a:t>
            </a:r>
            <a:r>
              <a:rPr lang="en-US" dirty="0"/>
              <a:t> </a:t>
            </a:r>
            <a:r>
              <a:rPr lang="en-US" dirty="0" err="1"/>
              <a:t>nhiên</a:t>
            </a:r>
            <a:r>
              <a:rPr lang="en-US" dirty="0"/>
              <a:t> (Probability/Random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đơn</a:t>
            </a:r>
            <a:r>
              <a:rPr lang="en-US" dirty="0"/>
              <a:t> </a:t>
            </a:r>
            <a:r>
              <a:rPr lang="en-US" dirty="0" err="1"/>
              <a:t>giản</a:t>
            </a:r>
            <a:r>
              <a:rPr lang="en-US" dirty="0"/>
              <a:t> (Simple 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hệ</a:t>
            </a:r>
            <a:r>
              <a:rPr lang="en-US" dirty="0"/>
              <a:t> </a:t>
            </a:r>
            <a:r>
              <a:rPr lang="en-US" dirty="0" err="1"/>
              <a:t>thống</a:t>
            </a:r>
            <a:r>
              <a:rPr lang="en-US" dirty="0"/>
              <a:t> (Systematic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phân</a:t>
            </a:r>
            <a:r>
              <a:rPr lang="en-US" dirty="0"/>
              <a:t> </a:t>
            </a:r>
            <a:r>
              <a:rPr lang="en-US" dirty="0" err="1"/>
              <a:t>loại</a:t>
            </a:r>
            <a:r>
              <a:rPr lang="en-US" dirty="0"/>
              <a:t> (Stratified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cụm</a:t>
            </a:r>
            <a:r>
              <a:rPr lang="en-US" dirty="0"/>
              <a:t> (Cluster sample)</a:t>
            </a:r>
          </a:p>
          <a:p>
            <a:r>
              <a:rPr lang="en-US" dirty="0" err="1"/>
              <a:t>Mẫu</a:t>
            </a:r>
            <a:r>
              <a:rPr lang="en-US" dirty="0"/>
              <a:t> </a:t>
            </a:r>
            <a:r>
              <a:rPr lang="en-US" dirty="0" err="1"/>
              <a:t>không</a:t>
            </a:r>
            <a:r>
              <a:rPr lang="en-US" dirty="0"/>
              <a:t> </a:t>
            </a:r>
            <a:r>
              <a:rPr lang="en-US" dirty="0" err="1"/>
              <a:t>ngẫu</a:t>
            </a:r>
            <a:r>
              <a:rPr lang="en-US" dirty="0"/>
              <a:t> </a:t>
            </a:r>
            <a:r>
              <a:rPr lang="en-US" dirty="0" err="1"/>
              <a:t>nhiên</a:t>
            </a:r>
            <a:r>
              <a:rPr lang="en-US" dirty="0"/>
              <a:t> (Nonprobability sample)</a:t>
            </a:r>
          </a:p>
          <a:p>
            <a:pPr lvl="1"/>
            <a:r>
              <a:rPr lang="en-US" dirty="0" err="1"/>
              <a:t>Mẫu</a:t>
            </a:r>
            <a:r>
              <a:rPr lang="en-US" dirty="0"/>
              <a:t> </a:t>
            </a:r>
            <a:r>
              <a:rPr lang="en-US" dirty="0" err="1"/>
              <a:t>thuận</a:t>
            </a:r>
            <a:r>
              <a:rPr lang="en-US" dirty="0"/>
              <a:t> </a:t>
            </a:r>
            <a:r>
              <a:rPr lang="en-US" dirty="0" err="1"/>
              <a:t>tiện</a:t>
            </a:r>
            <a:r>
              <a:rPr lang="en-US" dirty="0"/>
              <a:t> (Convenience sample)</a:t>
            </a:r>
          </a:p>
          <a:p>
            <a:pPr lvl="1"/>
            <a:r>
              <a:rPr lang="en-US" dirty="0" err="1"/>
              <a:t>Mẫu</a:t>
            </a:r>
            <a:r>
              <a:rPr lang="en-US" dirty="0"/>
              <a:t> </a:t>
            </a:r>
            <a:r>
              <a:rPr lang="en-US" dirty="0" err="1"/>
              <a:t>hạn</a:t>
            </a:r>
            <a:r>
              <a:rPr lang="en-US" dirty="0"/>
              <a:t> </a:t>
            </a:r>
            <a:r>
              <a:rPr lang="en-US" dirty="0" err="1"/>
              <a:t>ngạnh</a:t>
            </a:r>
            <a:r>
              <a:rPr lang="en-US" dirty="0"/>
              <a:t> (Quota sample)</a:t>
            </a:r>
          </a:p>
          <a:p>
            <a:pPr lvl="1"/>
            <a:r>
              <a:rPr lang="en-US" dirty="0" err="1"/>
              <a:t>Mẫu</a:t>
            </a:r>
            <a:r>
              <a:rPr lang="en-US" dirty="0"/>
              <a:t> </a:t>
            </a:r>
            <a:r>
              <a:rPr lang="en-US" dirty="0" err="1"/>
              <a:t>có</a:t>
            </a:r>
            <a:r>
              <a:rPr lang="en-US" dirty="0"/>
              <a:t> </a:t>
            </a:r>
            <a:r>
              <a:rPr lang="en-US" dirty="0" err="1"/>
              <a:t>mục</a:t>
            </a:r>
            <a:r>
              <a:rPr lang="en-US" dirty="0"/>
              <a:t> </a:t>
            </a:r>
            <a:r>
              <a:rPr lang="en-US" dirty="0" err="1"/>
              <a:t>đích</a:t>
            </a:r>
            <a:r>
              <a:rPr lang="en-US" dirty="0"/>
              <a:t> (Judgement (or purposive) sample)</a:t>
            </a:r>
          </a:p>
          <a:p>
            <a:pPr lvl="1"/>
            <a:r>
              <a:rPr lang="en-US" dirty="0" err="1"/>
              <a:t>Mẫu</a:t>
            </a:r>
            <a:r>
              <a:rPr lang="en-US" dirty="0"/>
              <a:t> </a:t>
            </a:r>
            <a:r>
              <a:rPr lang="en-US" dirty="0" err="1"/>
              <a:t>bóng</a:t>
            </a:r>
            <a:r>
              <a:rPr lang="en-US" dirty="0"/>
              <a:t> </a:t>
            </a:r>
            <a:r>
              <a:rPr lang="en-US" dirty="0" err="1"/>
              <a:t>tuyết</a:t>
            </a:r>
            <a:r>
              <a:rPr lang="en-US" dirty="0"/>
              <a:t> (Snowball sample)</a:t>
            </a:r>
          </a:p>
          <a:p>
            <a:pPr lvl="2"/>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0B75F1E2-9EDE-9E87-1BB4-8F4A62535905}"/>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36</a:t>
            </a:fld>
            <a:endParaRPr lang="en-US"/>
          </a:p>
        </p:txBody>
      </p:sp>
      <p:sp>
        <p:nvSpPr>
          <p:cNvPr id="6" name="TextBox 5">
            <a:extLst>
              <a:ext uri="{FF2B5EF4-FFF2-40B4-BE49-F238E27FC236}">
                <a16:creationId xmlns:a16="http://schemas.microsoft.com/office/drawing/2014/main" id="{EF544F60-EEE3-1DE8-5454-FF149A853698}"/>
              </a:ext>
            </a:extLst>
          </p:cNvPr>
          <p:cNvSpPr txBox="1"/>
          <p:nvPr/>
        </p:nvSpPr>
        <p:spPr>
          <a:xfrm>
            <a:off x="9144000" y="3559343"/>
            <a:ext cx="2209800" cy="2246769"/>
          </a:xfrm>
          <a:prstGeom prst="rect">
            <a:avLst/>
          </a:prstGeom>
          <a:noFill/>
        </p:spPr>
        <p:txBody>
          <a:bodyPr wrap="square" rtlCol="0">
            <a:spAutoFit/>
          </a:bodyPr>
          <a:lstStyle/>
          <a:p>
            <a:pPr algn="ctr"/>
            <a:r>
              <a:rPr lang="en-US" sz="2800" dirty="0" err="1">
                <a:solidFill>
                  <a:srgbClr val="FF0000"/>
                </a:solidFill>
              </a:rPr>
              <a:t>Sử</a:t>
            </a:r>
            <a:r>
              <a:rPr lang="en-US" sz="2800" dirty="0">
                <a:solidFill>
                  <a:srgbClr val="FF0000"/>
                </a:solidFill>
              </a:rPr>
              <a:t> </a:t>
            </a:r>
            <a:r>
              <a:rPr lang="en-US" sz="2800" dirty="0" err="1">
                <a:solidFill>
                  <a:srgbClr val="FF0000"/>
                </a:solidFill>
              </a:rPr>
              <a:t>dụng</a:t>
            </a:r>
            <a:r>
              <a:rPr lang="en-US" sz="2800" dirty="0">
                <a:solidFill>
                  <a:srgbClr val="FF0000"/>
                </a:solidFill>
              </a:rPr>
              <a:t> </a:t>
            </a:r>
            <a:r>
              <a:rPr lang="en-US" sz="2800" dirty="0" err="1">
                <a:solidFill>
                  <a:srgbClr val="FF0000"/>
                </a:solidFill>
              </a:rPr>
              <a:t>trọng</a:t>
            </a:r>
            <a:r>
              <a:rPr lang="en-US" sz="2800" dirty="0">
                <a:solidFill>
                  <a:srgbClr val="FF0000"/>
                </a:solidFill>
              </a:rPr>
              <a:t> </a:t>
            </a:r>
            <a:r>
              <a:rPr lang="en-US" sz="2800" dirty="0" err="1">
                <a:solidFill>
                  <a:srgbClr val="FF0000"/>
                </a:solidFill>
              </a:rPr>
              <a:t>số</a:t>
            </a:r>
            <a:r>
              <a:rPr lang="en-US" sz="2800" dirty="0">
                <a:solidFill>
                  <a:srgbClr val="FF0000"/>
                </a:solidFill>
              </a:rPr>
              <a:t> </a:t>
            </a:r>
            <a:r>
              <a:rPr lang="en-US" sz="2800" dirty="0" err="1">
                <a:solidFill>
                  <a:srgbClr val="FF0000"/>
                </a:solidFill>
              </a:rPr>
              <a:t>để</a:t>
            </a:r>
            <a:r>
              <a:rPr lang="en-US" sz="2800" dirty="0">
                <a:solidFill>
                  <a:srgbClr val="FF0000"/>
                </a:solidFill>
              </a:rPr>
              <a:t> </a:t>
            </a:r>
            <a:r>
              <a:rPr lang="en-US" sz="2800" dirty="0" err="1">
                <a:solidFill>
                  <a:srgbClr val="FF0000"/>
                </a:solidFill>
              </a:rPr>
              <a:t>khắc</a:t>
            </a:r>
            <a:r>
              <a:rPr lang="en-US" sz="2800" dirty="0">
                <a:solidFill>
                  <a:srgbClr val="FF0000"/>
                </a:solidFill>
              </a:rPr>
              <a:t> </a:t>
            </a:r>
            <a:r>
              <a:rPr lang="en-US" sz="2800" dirty="0" err="1">
                <a:solidFill>
                  <a:srgbClr val="FF0000"/>
                </a:solidFill>
              </a:rPr>
              <a:t>phục</a:t>
            </a:r>
            <a:r>
              <a:rPr lang="en-US" sz="2800" dirty="0">
                <a:solidFill>
                  <a:srgbClr val="FF0000"/>
                </a:solidFill>
              </a:rPr>
              <a:t> </a:t>
            </a:r>
            <a:r>
              <a:rPr lang="en-US" sz="2800" dirty="0" err="1">
                <a:solidFill>
                  <a:srgbClr val="FF0000"/>
                </a:solidFill>
              </a:rPr>
              <a:t>tính</a:t>
            </a:r>
            <a:r>
              <a:rPr lang="en-US" sz="2800" dirty="0">
                <a:solidFill>
                  <a:srgbClr val="FF0000"/>
                </a:solidFill>
              </a:rPr>
              <a:t> </a:t>
            </a:r>
            <a:r>
              <a:rPr lang="en-US" sz="2800" dirty="0" err="1">
                <a:solidFill>
                  <a:srgbClr val="FF0000"/>
                </a:solidFill>
              </a:rPr>
              <a:t>không</a:t>
            </a:r>
            <a:r>
              <a:rPr lang="en-US" sz="2800" dirty="0">
                <a:solidFill>
                  <a:srgbClr val="FF0000"/>
                </a:solidFill>
              </a:rPr>
              <a:t> </a:t>
            </a:r>
            <a:r>
              <a:rPr lang="en-US" sz="2800" dirty="0" err="1">
                <a:solidFill>
                  <a:srgbClr val="FF0000"/>
                </a:solidFill>
              </a:rPr>
              <a:t>đại</a:t>
            </a:r>
            <a:r>
              <a:rPr lang="en-US" sz="2800" dirty="0">
                <a:solidFill>
                  <a:srgbClr val="FF0000"/>
                </a:solidFill>
              </a:rPr>
              <a:t> </a:t>
            </a:r>
            <a:r>
              <a:rPr lang="en-US" sz="2800" dirty="0" err="1">
                <a:solidFill>
                  <a:srgbClr val="FF0000"/>
                </a:solidFill>
              </a:rPr>
              <a:t>diện</a:t>
            </a:r>
            <a:endParaRPr lang="en-GB" sz="2800" dirty="0">
              <a:solidFill>
                <a:srgbClr val="FF0000"/>
              </a:solidFill>
            </a:endParaRPr>
          </a:p>
        </p:txBody>
      </p:sp>
    </p:spTree>
    <p:extLst>
      <p:ext uri="{BB962C8B-B14F-4D97-AF65-F5344CB8AC3E}">
        <p14:creationId xmlns:p14="http://schemas.microsoft.com/office/powerpoint/2010/main" val="4127170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45C04-D249-E62F-686A-2D2CF88FA021}"/>
              </a:ext>
            </a:extLst>
          </p:cNvPr>
          <p:cNvSpPr>
            <a:spLocks noGrp="1"/>
          </p:cNvSpPr>
          <p:nvPr>
            <p:ph type="title"/>
          </p:nvPr>
        </p:nvSpPr>
        <p:spPr/>
        <p:txBody>
          <a:bodyPr/>
          <a:lstStyle/>
          <a:p>
            <a:r>
              <a:rPr lang="en-GB" err="1"/>
              <a:t>Bảng</a:t>
            </a:r>
            <a:r>
              <a:rPr lang="en-GB"/>
              <a:t> </a:t>
            </a:r>
            <a:r>
              <a:rPr lang="en-GB" err="1"/>
              <a:t>hỏi</a:t>
            </a:r>
            <a:endParaRPr lang="en-GB"/>
          </a:p>
        </p:txBody>
      </p:sp>
      <p:sp>
        <p:nvSpPr>
          <p:cNvPr id="4" name="Footer Placeholder 3">
            <a:extLst>
              <a:ext uri="{FF2B5EF4-FFF2-40B4-BE49-F238E27FC236}">
                <a16:creationId xmlns:a16="http://schemas.microsoft.com/office/drawing/2014/main" id="{4AA0E047-9ED4-336B-E120-7127138BCDA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35637D96-E180-4B04-4A0A-9C9795218929}"/>
              </a:ext>
            </a:extLst>
          </p:cNvPr>
          <p:cNvSpPr>
            <a:spLocks noGrp="1"/>
          </p:cNvSpPr>
          <p:nvPr>
            <p:ph type="sldNum" sz="quarter" idx="12"/>
          </p:nvPr>
        </p:nvSpPr>
        <p:spPr/>
        <p:txBody>
          <a:bodyPr/>
          <a:lstStyle/>
          <a:p>
            <a:fld id="{558478D3-4DD5-4D7B-8D8D-7EA87687E863}" type="slidenum">
              <a:rPr lang="en-US" smtClean="0"/>
              <a:pPr/>
              <a:t>37</a:t>
            </a:fld>
            <a:endParaRPr lang="en-US"/>
          </a:p>
        </p:txBody>
      </p:sp>
      <p:pic>
        <p:nvPicPr>
          <p:cNvPr id="7" name="Picture 6">
            <a:extLst>
              <a:ext uri="{FF2B5EF4-FFF2-40B4-BE49-F238E27FC236}">
                <a16:creationId xmlns:a16="http://schemas.microsoft.com/office/drawing/2014/main" id="{17F8580A-C140-8423-712B-D5B7345FE4D7}"/>
              </a:ext>
            </a:extLst>
          </p:cNvPr>
          <p:cNvPicPr>
            <a:picLocks noChangeAspect="1"/>
          </p:cNvPicPr>
          <p:nvPr/>
        </p:nvPicPr>
        <p:blipFill>
          <a:blip r:embed="rId3"/>
          <a:stretch>
            <a:fillRect/>
          </a:stretch>
        </p:blipFill>
        <p:spPr>
          <a:xfrm>
            <a:off x="4783064" y="171457"/>
            <a:ext cx="6570735" cy="6015038"/>
          </a:xfrm>
          <a:prstGeom prst="rect">
            <a:avLst/>
          </a:prstGeom>
        </p:spPr>
      </p:pic>
      <p:sp>
        <p:nvSpPr>
          <p:cNvPr id="8" name="TextBox 7">
            <a:extLst>
              <a:ext uri="{FF2B5EF4-FFF2-40B4-BE49-F238E27FC236}">
                <a16:creationId xmlns:a16="http://schemas.microsoft.com/office/drawing/2014/main" id="{82188A3B-C52A-EED7-0FF3-F65A42A7E716}"/>
              </a:ext>
            </a:extLst>
          </p:cNvPr>
          <p:cNvSpPr txBox="1"/>
          <p:nvPr/>
        </p:nvSpPr>
        <p:spPr>
          <a:xfrm>
            <a:off x="3133725" y="6249995"/>
            <a:ext cx="8132582" cy="492443"/>
          </a:xfrm>
          <a:prstGeom prst="rect">
            <a:avLst/>
          </a:prstGeom>
          <a:noFill/>
        </p:spPr>
        <p:txBody>
          <a:bodyPr wrap="square" rtlCol="0">
            <a:spAutoFit/>
          </a:bodyPr>
          <a:lstStyle/>
          <a:p>
            <a:r>
              <a:rPr lang="en-US" sz="1300" dirty="0"/>
              <a:t>Source: </a:t>
            </a:r>
            <a:r>
              <a:rPr lang="en-US" sz="1300" dirty="0">
                <a:effectLst/>
              </a:rPr>
              <a:t>Fuchs, K. (2022). Survey dataset for the perceived consciousness towards environmental sustainability by undergraduate students. </a:t>
            </a:r>
            <a:r>
              <a:rPr lang="en-US" sz="1300" i="1" dirty="0">
                <a:effectLst/>
              </a:rPr>
              <a:t>Data in Brief</a:t>
            </a:r>
            <a:r>
              <a:rPr lang="en-US" sz="1300" dirty="0">
                <a:effectLst/>
              </a:rPr>
              <a:t>, </a:t>
            </a:r>
            <a:r>
              <a:rPr lang="en-US" sz="1300" i="1" dirty="0">
                <a:effectLst/>
              </a:rPr>
              <a:t>41</a:t>
            </a:r>
            <a:r>
              <a:rPr lang="en-US" sz="1300" dirty="0">
                <a:effectLst/>
              </a:rPr>
              <a:t>, 107985. </a:t>
            </a:r>
            <a:r>
              <a:rPr lang="en-US" sz="1300" dirty="0">
                <a:effectLst/>
                <a:hlinkClick r:id="rId4"/>
              </a:rPr>
              <a:t>https://doi.org/10.1016/j.dib.2022.107985</a:t>
            </a:r>
            <a:endParaRPr lang="en-GB" sz="1300" dirty="0"/>
          </a:p>
        </p:txBody>
      </p:sp>
    </p:spTree>
    <p:extLst>
      <p:ext uri="{BB962C8B-B14F-4D97-AF65-F5344CB8AC3E}">
        <p14:creationId xmlns:p14="http://schemas.microsoft.com/office/powerpoint/2010/main" val="1836980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err="1"/>
              <a:t>Thiết</a:t>
            </a:r>
            <a:r>
              <a:rPr lang="en-US"/>
              <a:t> </a:t>
            </a:r>
            <a:r>
              <a:rPr lang="en-US" err="1"/>
              <a:t>kế</a:t>
            </a:r>
            <a:r>
              <a:rPr lang="en-US"/>
              <a:t> </a:t>
            </a:r>
            <a:r>
              <a:rPr lang="en-US" err="1"/>
              <a:t>bảng</a:t>
            </a:r>
            <a:r>
              <a:rPr lang="en-US"/>
              <a:t> </a:t>
            </a:r>
            <a:r>
              <a:rPr lang="en-US" err="1"/>
              <a:t>hỏi</a:t>
            </a:r>
            <a:endParaRPr lang="en-US"/>
          </a:p>
        </p:txBody>
      </p:sp>
      <p:sp>
        <p:nvSpPr>
          <p:cNvPr id="3" name="Content Placeholder 2">
            <a:extLst>
              <a:ext uri="{FF2B5EF4-FFF2-40B4-BE49-F238E27FC236}">
                <a16:creationId xmlns:a16="http://schemas.microsoft.com/office/drawing/2014/main" id="{9BD5E92D-605C-AF96-068D-CA7320107181}"/>
              </a:ext>
            </a:extLst>
          </p:cNvPr>
          <p:cNvSpPr>
            <a:spLocks noGrp="1"/>
          </p:cNvSpPr>
          <p:nvPr>
            <p:ph idx="1"/>
          </p:nvPr>
        </p:nvSpPr>
        <p:spPr/>
        <p:txBody>
          <a:bodyPr/>
          <a:lstStyle/>
          <a:p>
            <a:pPr>
              <a:lnSpc>
                <a:spcPct val="120000"/>
              </a:lnSpc>
            </a:pPr>
            <a:r>
              <a:rPr lang="en-US" err="1"/>
              <a:t>Phạm</a:t>
            </a:r>
            <a:r>
              <a:rPr lang="en-US"/>
              <a:t> </a:t>
            </a:r>
            <a:r>
              <a:rPr lang="en-US" err="1"/>
              <a:t>trù</a:t>
            </a:r>
            <a:r>
              <a:rPr lang="en-US"/>
              <a:t> (Construct) </a:t>
            </a:r>
            <a:r>
              <a:rPr lang="en-US" err="1"/>
              <a:t>cần</a:t>
            </a:r>
            <a:r>
              <a:rPr lang="en-US"/>
              <a:t> </a:t>
            </a:r>
            <a:r>
              <a:rPr lang="en-US" err="1"/>
              <a:t>quan</a:t>
            </a:r>
            <a:r>
              <a:rPr lang="en-US"/>
              <a:t> </a:t>
            </a:r>
            <a:r>
              <a:rPr lang="en-US" err="1"/>
              <a:t>tâm</a:t>
            </a:r>
            <a:endParaRPr lang="en-US"/>
          </a:p>
          <a:p>
            <a:pPr lvl="1">
              <a:lnSpc>
                <a:spcPct val="120000"/>
              </a:lnSpc>
            </a:pPr>
            <a:r>
              <a:rPr lang="en-US" err="1"/>
              <a:t>Là</a:t>
            </a:r>
            <a:r>
              <a:rPr lang="en-US"/>
              <a:t> </a:t>
            </a:r>
            <a:r>
              <a:rPr lang="en-US" err="1"/>
              <a:t>gì</a:t>
            </a:r>
            <a:r>
              <a:rPr lang="en-US"/>
              <a:t>?</a:t>
            </a:r>
          </a:p>
          <a:p>
            <a:pPr lvl="1">
              <a:lnSpc>
                <a:spcPct val="120000"/>
              </a:lnSpc>
            </a:pPr>
            <a:r>
              <a:rPr lang="en-US" b="1" err="1"/>
              <a:t>Làm</a:t>
            </a:r>
            <a:r>
              <a:rPr lang="en-US" b="1"/>
              <a:t> </a:t>
            </a:r>
            <a:r>
              <a:rPr lang="en-US" b="1" err="1"/>
              <a:t>sao</a:t>
            </a:r>
            <a:r>
              <a:rPr lang="en-US" b="1"/>
              <a:t> </a:t>
            </a:r>
            <a:r>
              <a:rPr lang="en-US" b="1" err="1"/>
              <a:t>để</a:t>
            </a:r>
            <a:r>
              <a:rPr lang="en-US" b="1"/>
              <a:t> </a:t>
            </a:r>
            <a:r>
              <a:rPr lang="en-US" b="1" err="1"/>
              <a:t>đo</a:t>
            </a:r>
            <a:r>
              <a:rPr lang="en-US" b="1"/>
              <a:t>?</a:t>
            </a:r>
          </a:p>
          <a:p>
            <a:pPr>
              <a:lnSpc>
                <a:spcPct val="120000"/>
              </a:lnSpc>
            </a:pPr>
            <a:r>
              <a:rPr lang="en-US" err="1"/>
              <a:t>Thiết</a:t>
            </a:r>
            <a:r>
              <a:rPr lang="en-US"/>
              <a:t> </a:t>
            </a:r>
            <a:r>
              <a:rPr lang="en-US" err="1"/>
              <a:t>kế</a:t>
            </a:r>
            <a:r>
              <a:rPr lang="en-US"/>
              <a:t> </a:t>
            </a:r>
            <a:r>
              <a:rPr lang="en-US" err="1"/>
              <a:t>bảng</a:t>
            </a:r>
            <a:r>
              <a:rPr lang="en-US"/>
              <a:t> </a:t>
            </a:r>
            <a:r>
              <a:rPr lang="en-US" err="1"/>
              <a:t>hỏi</a:t>
            </a:r>
            <a:r>
              <a:rPr lang="en-US"/>
              <a:t> </a:t>
            </a:r>
            <a:r>
              <a:rPr lang="en-US" err="1"/>
              <a:t>cần</a:t>
            </a:r>
            <a:r>
              <a:rPr lang="en-US"/>
              <a:t> </a:t>
            </a:r>
            <a:r>
              <a:rPr lang="en-US" err="1"/>
              <a:t>chú</a:t>
            </a:r>
            <a:r>
              <a:rPr lang="en-US"/>
              <a:t> ý</a:t>
            </a:r>
          </a:p>
          <a:p>
            <a:pPr lvl="1">
              <a:lnSpc>
                <a:spcPct val="120000"/>
              </a:lnSpc>
            </a:pPr>
            <a:r>
              <a:rPr lang="en-US" err="1"/>
              <a:t>Cách</a:t>
            </a:r>
            <a:r>
              <a:rPr lang="en-US"/>
              <a:t> </a:t>
            </a:r>
            <a:r>
              <a:rPr lang="en-US" err="1"/>
              <a:t>dùng</a:t>
            </a:r>
            <a:r>
              <a:rPr lang="en-US"/>
              <a:t> </a:t>
            </a:r>
            <a:r>
              <a:rPr lang="en-US" err="1"/>
              <a:t>từ</a:t>
            </a:r>
            <a:endParaRPr lang="en-US"/>
          </a:p>
          <a:p>
            <a:pPr lvl="1">
              <a:lnSpc>
                <a:spcPct val="120000"/>
              </a:lnSpc>
            </a:pPr>
            <a:r>
              <a:rPr lang="en-US" err="1"/>
              <a:t>Tránh</a:t>
            </a:r>
            <a:r>
              <a:rPr lang="en-US"/>
              <a:t> </a:t>
            </a:r>
            <a:r>
              <a:rPr lang="en-US" err="1"/>
              <a:t>việc</a:t>
            </a:r>
            <a:r>
              <a:rPr lang="en-US"/>
              <a:t> </a:t>
            </a:r>
            <a:r>
              <a:rPr lang="en-US" err="1"/>
              <a:t>sử</a:t>
            </a:r>
            <a:r>
              <a:rPr lang="en-US"/>
              <a:t> </a:t>
            </a:r>
            <a:r>
              <a:rPr lang="en-US" err="1"/>
              <a:t>dụng</a:t>
            </a:r>
            <a:r>
              <a:rPr lang="en-US"/>
              <a:t> </a:t>
            </a:r>
            <a:r>
              <a:rPr lang="en-US" err="1"/>
              <a:t>chỉ</a:t>
            </a:r>
            <a:r>
              <a:rPr lang="en-US"/>
              <a:t> </a:t>
            </a:r>
            <a:r>
              <a:rPr lang="en-US" err="1"/>
              <a:t>một</a:t>
            </a:r>
            <a:r>
              <a:rPr lang="en-US"/>
              <a:t> </a:t>
            </a:r>
            <a:r>
              <a:rPr lang="en-US" err="1"/>
              <a:t>câu</a:t>
            </a:r>
            <a:r>
              <a:rPr lang="en-US"/>
              <a:t> </a:t>
            </a:r>
            <a:r>
              <a:rPr lang="en-US" err="1"/>
              <a:t>hỏi</a:t>
            </a:r>
            <a:r>
              <a:rPr lang="en-US"/>
              <a:t> </a:t>
            </a:r>
            <a:r>
              <a:rPr lang="en-US" err="1"/>
              <a:t>để</a:t>
            </a:r>
            <a:r>
              <a:rPr lang="en-US"/>
              <a:t> </a:t>
            </a:r>
            <a:r>
              <a:rPr lang="en-US" err="1"/>
              <a:t>đo</a:t>
            </a:r>
            <a:r>
              <a:rPr lang="en-US"/>
              <a:t> </a:t>
            </a:r>
            <a:r>
              <a:rPr lang="en-US" err="1"/>
              <a:t>lường</a:t>
            </a:r>
            <a:r>
              <a:rPr lang="en-US"/>
              <a:t> </a:t>
            </a:r>
            <a:r>
              <a:rPr lang="en-US" err="1"/>
              <a:t>cho</a:t>
            </a:r>
            <a:r>
              <a:rPr lang="en-US"/>
              <a:t> 1 </a:t>
            </a:r>
            <a:r>
              <a:rPr lang="en-US" err="1"/>
              <a:t>phạm</a:t>
            </a:r>
            <a:r>
              <a:rPr lang="en-US"/>
              <a:t> </a:t>
            </a:r>
            <a:r>
              <a:rPr lang="en-US" err="1"/>
              <a:t>trù</a:t>
            </a:r>
            <a:endParaRPr lang="en-US"/>
          </a:p>
          <a:p>
            <a:pPr lvl="1">
              <a:lnSpc>
                <a:spcPct val="120000"/>
              </a:lnSpc>
            </a:pPr>
            <a:r>
              <a:rPr lang="en-US" err="1"/>
              <a:t>Tâm</a:t>
            </a:r>
            <a:r>
              <a:rPr lang="en-US"/>
              <a:t> </a:t>
            </a:r>
            <a:r>
              <a:rPr lang="en-US" err="1"/>
              <a:t>lý</a:t>
            </a:r>
            <a:r>
              <a:rPr lang="en-US"/>
              <a:t> </a:t>
            </a:r>
            <a:r>
              <a:rPr lang="en-US" err="1"/>
              <a:t>người</a:t>
            </a:r>
            <a:r>
              <a:rPr lang="en-US"/>
              <a:t> </a:t>
            </a:r>
            <a:r>
              <a:rPr lang="en-US" err="1"/>
              <a:t>hỏi</a:t>
            </a:r>
            <a:r>
              <a:rPr lang="en-US"/>
              <a:t> </a:t>
            </a:r>
            <a:r>
              <a:rPr lang="en-US" err="1"/>
              <a:t>và</a:t>
            </a:r>
            <a:r>
              <a:rPr lang="en-US"/>
              <a:t> </a:t>
            </a:r>
            <a:r>
              <a:rPr lang="en-US" err="1"/>
              <a:t>người</a:t>
            </a:r>
            <a:r>
              <a:rPr lang="en-US"/>
              <a:t> </a:t>
            </a:r>
            <a:r>
              <a:rPr lang="en-US" err="1"/>
              <a:t>trả</a:t>
            </a:r>
            <a:r>
              <a:rPr lang="en-US"/>
              <a:t> </a:t>
            </a:r>
            <a:r>
              <a:rPr lang="en-US" err="1"/>
              <a:t>lời</a:t>
            </a:r>
            <a:endParaRPr lang="en-US"/>
          </a:p>
          <a:p>
            <a:pPr lvl="1">
              <a:lnSpc>
                <a:spcPct val="120000"/>
              </a:lnSpc>
            </a:pPr>
            <a:r>
              <a:rPr lang="en-US" b="1" err="1"/>
              <a:t>Luôn</a:t>
            </a:r>
            <a:r>
              <a:rPr lang="en-US" b="1"/>
              <a:t> </a:t>
            </a:r>
            <a:r>
              <a:rPr lang="en-US" b="1" err="1"/>
              <a:t>luôn</a:t>
            </a:r>
            <a:r>
              <a:rPr lang="en-US" b="1"/>
              <a:t> </a:t>
            </a:r>
            <a:r>
              <a:rPr lang="en-US" b="1" err="1"/>
              <a:t>thử</a:t>
            </a:r>
            <a:r>
              <a:rPr lang="en-US" b="1"/>
              <a:t> </a:t>
            </a:r>
            <a:r>
              <a:rPr lang="en-US" b="1" err="1"/>
              <a:t>nghiệm</a:t>
            </a:r>
            <a:r>
              <a:rPr lang="en-US" b="1"/>
              <a:t> </a:t>
            </a:r>
            <a:r>
              <a:rPr lang="en-US" b="1" err="1"/>
              <a:t>trước</a:t>
            </a:r>
            <a:r>
              <a:rPr lang="en-US" b="1"/>
              <a:t> </a:t>
            </a:r>
            <a:r>
              <a:rPr lang="en-US" err="1"/>
              <a:t>bộ</a:t>
            </a:r>
            <a:r>
              <a:rPr lang="en-US"/>
              <a:t> </a:t>
            </a:r>
            <a:r>
              <a:rPr lang="en-US" err="1"/>
              <a:t>câu</a:t>
            </a:r>
            <a:r>
              <a:rPr lang="en-US"/>
              <a:t> </a:t>
            </a:r>
            <a:r>
              <a:rPr lang="en-US" err="1"/>
              <a:t>hỏi</a:t>
            </a:r>
            <a:endParaRPr lang="en-US"/>
          </a:p>
          <a:p>
            <a:pPr lvl="1"/>
            <a:endParaRPr lang="en-US"/>
          </a:p>
          <a:p>
            <a:endParaRPr lang="en-US"/>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38</a:t>
            </a:fld>
            <a:endParaRPr lang="en-US"/>
          </a:p>
        </p:txBody>
      </p:sp>
    </p:spTree>
    <p:extLst>
      <p:ext uri="{BB962C8B-B14F-4D97-AF65-F5344CB8AC3E}">
        <p14:creationId xmlns:p14="http://schemas.microsoft.com/office/powerpoint/2010/main" val="424660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a:xfrm>
            <a:off x="838200" y="153501"/>
            <a:ext cx="5624638" cy="1264171"/>
          </a:xfrm>
        </p:spPr>
        <p:txBody>
          <a:bodyPr>
            <a:normAutofit fontScale="90000"/>
          </a:bodyPr>
          <a:lstStyle/>
          <a:p>
            <a:r>
              <a:rPr lang="en-US" err="1"/>
              <a:t>Các</a:t>
            </a:r>
            <a:r>
              <a:rPr lang="en-US"/>
              <a:t> </a:t>
            </a:r>
            <a:r>
              <a:rPr lang="en-US" err="1"/>
              <a:t>nguồn</a:t>
            </a:r>
            <a:r>
              <a:rPr lang="en-US"/>
              <a:t> </a:t>
            </a:r>
            <a:r>
              <a:rPr lang="en-US" err="1"/>
              <a:t>sai</a:t>
            </a:r>
            <a:r>
              <a:rPr lang="en-US"/>
              <a:t> </a:t>
            </a:r>
            <a:r>
              <a:rPr lang="en-US" err="1"/>
              <a:t>số</a:t>
            </a:r>
            <a:r>
              <a:rPr lang="en-US"/>
              <a:t> </a:t>
            </a:r>
            <a:r>
              <a:rPr lang="en-US" err="1"/>
              <a:t>của</a:t>
            </a:r>
            <a:r>
              <a:rPr lang="en-US"/>
              <a:t> </a:t>
            </a:r>
            <a:r>
              <a:rPr lang="en-US" err="1"/>
              <a:t>bảng</a:t>
            </a:r>
            <a:r>
              <a:rPr lang="en-US"/>
              <a:t> </a:t>
            </a:r>
            <a:r>
              <a:rPr lang="en-US" err="1"/>
              <a:t>hỏi</a:t>
            </a:r>
            <a:endParaRPr lang="en-US"/>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39</a:t>
            </a:fld>
            <a:endParaRPr lang="en-US"/>
          </a:p>
        </p:txBody>
      </p:sp>
      <p:sp>
        <p:nvSpPr>
          <p:cNvPr id="37" name="Rectangle: Rounded Corners 36">
            <a:extLst>
              <a:ext uri="{FF2B5EF4-FFF2-40B4-BE49-F238E27FC236}">
                <a16:creationId xmlns:a16="http://schemas.microsoft.com/office/drawing/2014/main" id="{3590CC8F-8A0E-00C8-FEC0-DAF51C202442}"/>
              </a:ext>
            </a:extLst>
          </p:cNvPr>
          <p:cNvSpPr/>
          <p:nvPr/>
        </p:nvSpPr>
        <p:spPr>
          <a:xfrm>
            <a:off x="2470573" y="160296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tx1"/>
                </a:solidFill>
              </a:rPr>
              <a:t>Constructs</a:t>
            </a:r>
          </a:p>
        </p:txBody>
      </p:sp>
      <p:sp>
        <p:nvSpPr>
          <p:cNvPr id="38" name="Rectangle: Rounded Corners 37">
            <a:extLst>
              <a:ext uri="{FF2B5EF4-FFF2-40B4-BE49-F238E27FC236}">
                <a16:creationId xmlns:a16="http://schemas.microsoft.com/office/drawing/2014/main" id="{898A1D53-80B6-4782-F9F5-4E379FE37D5D}"/>
              </a:ext>
            </a:extLst>
          </p:cNvPr>
          <p:cNvSpPr/>
          <p:nvPr/>
        </p:nvSpPr>
        <p:spPr>
          <a:xfrm>
            <a:off x="2470573" y="254693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chemeClr val="tx1"/>
                </a:solidFill>
              </a:rPr>
              <a:t>Measurements</a:t>
            </a:r>
          </a:p>
        </p:txBody>
      </p:sp>
      <p:sp>
        <p:nvSpPr>
          <p:cNvPr id="39" name="Rectangle: Rounded Corners 38">
            <a:extLst>
              <a:ext uri="{FF2B5EF4-FFF2-40B4-BE49-F238E27FC236}">
                <a16:creationId xmlns:a16="http://schemas.microsoft.com/office/drawing/2014/main" id="{2DDAD2F1-4141-9A1C-57D3-E0D25CA6461F}"/>
              </a:ext>
            </a:extLst>
          </p:cNvPr>
          <p:cNvSpPr/>
          <p:nvPr/>
        </p:nvSpPr>
        <p:spPr>
          <a:xfrm>
            <a:off x="2470573" y="349089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Responses</a:t>
            </a:r>
          </a:p>
        </p:txBody>
      </p:sp>
      <p:sp>
        <p:nvSpPr>
          <p:cNvPr id="40" name="Rectangle: Rounded Corners 39">
            <a:extLst>
              <a:ext uri="{FF2B5EF4-FFF2-40B4-BE49-F238E27FC236}">
                <a16:creationId xmlns:a16="http://schemas.microsoft.com/office/drawing/2014/main" id="{F74E62B7-D841-5B14-274D-6EAB1AFD9348}"/>
              </a:ext>
            </a:extLst>
          </p:cNvPr>
          <p:cNvSpPr/>
          <p:nvPr/>
        </p:nvSpPr>
        <p:spPr>
          <a:xfrm>
            <a:off x="2470573" y="443486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tx1"/>
                </a:solidFill>
              </a:rPr>
              <a:t>Edited responses</a:t>
            </a:r>
          </a:p>
        </p:txBody>
      </p:sp>
      <p:cxnSp>
        <p:nvCxnSpPr>
          <p:cNvPr id="42" name="Straight Arrow Connector 41">
            <a:extLst>
              <a:ext uri="{FF2B5EF4-FFF2-40B4-BE49-F238E27FC236}">
                <a16:creationId xmlns:a16="http://schemas.microsoft.com/office/drawing/2014/main" id="{57945817-28EE-E4B7-F9FC-32D00B6BDC76}"/>
              </a:ext>
            </a:extLst>
          </p:cNvPr>
          <p:cNvCxnSpPr>
            <a:cxnSpLocks/>
            <a:stCxn id="37" idx="2"/>
            <a:endCxn id="38" idx="0"/>
          </p:cNvCxnSpPr>
          <p:nvPr/>
        </p:nvCxnSpPr>
        <p:spPr>
          <a:xfrm>
            <a:off x="4099868" y="226798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229BDD2-9490-289E-78D4-EC789C28E217}"/>
              </a:ext>
            </a:extLst>
          </p:cNvPr>
          <p:cNvCxnSpPr>
            <a:cxnSpLocks/>
            <a:stCxn id="38" idx="2"/>
            <a:endCxn id="39" idx="0"/>
          </p:cNvCxnSpPr>
          <p:nvPr/>
        </p:nvCxnSpPr>
        <p:spPr>
          <a:xfrm>
            <a:off x="4099868" y="321195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0516F2-BFC3-F253-5A87-D6C5206B2FC4}"/>
              </a:ext>
            </a:extLst>
          </p:cNvPr>
          <p:cNvCxnSpPr>
            <a:cxnSpLocks/>
            <a:stCxn id="39" idx="2"/>
            <a:endCxn id="40" idx="0"/>
          </p:cNvCxnSpPr>
          <p:nvPr/>
        </p:nvCxnSpPr>
        <p:spPr>
          <a:xfrm>
            <a:off x="4099868" y="415591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E70E814-9FF1-41C0-4D0D-AD83D3D677E8}"/>
              </a:ext>
            </a:extLst>
          </p:cNvPr>
          <p:cNvSpPr/>
          <p:nvPr/>
        </p:nvSpPr>
        <p:spPr>
          <a:xfrm>
            <a:off x="4466704" y="5518748"/>
            <a:ext cx="3258589" cy="6650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tx1"/>
                </a:solidFill>
              </a:rPr>
              <a:t>Survey statistics</a:t>
            </a:r>
          </a:p>
        </p:txBody>
      </p:sp>
      <p:sp>
        <p:nvSpPr>
          <p:cNvPr id="60" name="Rectangle: Rounded Corners 59">
            <a:extLst>
              <a:ext uri="{FF2B5EF4-FFF2-40B4-BE49-F238E27FC236}">
                <a16:creationId xmlns:a16="http://schemas.microsoft.com/office/drawing/2014/main" id="{D32E8E96-8236-71C8-B1B5-743A1DC413DD}"/>
              </a:ext>
            </a:extLst>
          </p:cNvPr>
          <p:cNvSpPr/>
          <p:nvPr/>
        </p:nvSpPr>
        <p:spPr>
          <a:xfrm>
            <a:off x="6462838" y="66273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tx1"/>
                </a:solidFill>
              </a:rPr>
              <a:t>Targeted population</a:t>
            </a:r>
          </a:p>
        </p:txBody>
      </p:sp>
      <p:sp>
        <p:nvSpPr>
          <p:cNvPr id="61" name="Rectangle: Rounded Corners 60">
            <a:extLst>
              <a:ext uri="{FF2B5EF4-FFF2-40B4-BE49-F238E27FC236}">
                <a16:creationId xmlns:a16="http://schemas.microsoft.com/office/drawing/2014/main" id="{5B6F5D5D-0631-33A1-EF0F-E7B3D8C3512F}"/>
              </a:ext>
            </a:extLst>
          </p:cNvPr>
          <p:cNvSpPr/>
          <p:nvPr/>
        </p:nvSpPr>
        <p:spPr>
          <a:xfrm>
            <a:off x="6462838" y="160670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chemeClr val="tx1"/>
                </a:solidFill>
              </a:rPr>
              <a:t>Sampling frame</a:t>
            </a:r>
          </a:p>
        </p:txBody>
      </p:sp>
      <p:sp>
        <p:nvSpPr>
          <p:cNvPr id="62" name="Rectangle: Rounded Corners 61">
            <a:extLst>
              <a:ext uri="{FF2B5EF4-FFF2-40B4-BE49-F238E27FC236}">
                <a16:creationId xmlns:a16="http://schemas.microsoft.com/office/drawing/2014/main" id="{A72CDD40-81A9-80F1-E21A-FD58D456D1C2}"/>
              </a:ext>
            </a:extLst>
          </p:cNvPr>
          <p:cNvSpPr/>
          <p:nvPr/>
        </p:nvSpPr>
        <p:spPr>
          <a:xfrm>
            <a:off x="6462838" y="255066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Sample</a:t>
            </a:r>
          </a:p>
        </p:txBody>
      </p:sp>
      <p:sp>
        <p:nvSpPr>
          <p:cNvPr id="63" name="Rectangle: Rounded Corners 62">
            <a:extLst>
              <a:ext uri="{FF2B5EF4-FFF2-40B4-BE49-F238E27FC236}">
                <a16:creationId xmlns:a16="http://schemas.microsoft.com/office/drawing/2014/main" id="{D6902BF9-0344-1729-1034-98FA2FDD09A2}"/>
              </a:ext>
            </a:extLst>
          </p:cNvPr>
          <p:cNvSpPr/>
          <p:nvPr/>
        </p:nvSpPr>
        <p:spPr>
          <a:xfrm>
            <a:off x="6462838" y="349463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tx1"/>
                </a:solidFill>
              </a:rPr>
              <a:t>Respondents</a:t>
            </a:r>
          </a:p>
        </p:txBody>
      </p:sp>
      <p:cxnSp>
        <p:nvCxnSpPr>
          <p:cNvPr id="64" name="Straight Arrow Connector 63">
            <a:extLst>
              <a:ext uri="{FF2B5EF4-FFF2-40B4-BE49-F238E27FC236}">
                <a16:creationId xmlns:a16="http://schemas.microsoft.com/office/drawing/2014/main" id="{79427D1A-8387-6FE5-F2A6-A2C18A6C57F5}"/>
              </a:ext>
            </a:extLst>
          </p:cNvPr>
          <p:cNvCxnSpPr>
            <a:cxnSpLocks/>
            <a:stCxn id="60" idx="2"/>
            <a:endCxn id="61" idx="0"/>
          </p:cNvCxnSpPr>
          <p:nvPr/>
        </p:nvCxnSpPr>
        <p:spPr>
          <a:xfrm>
            <a:off x="8092133" y="132775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0FF5E35-869F-72FB-716B-150150BC8A15}"/>
              </a:ext>
            </a:extLst>
          </p:cNvPr>
          <p:cNvCxnSpPr>
            <a:cxnSpLocks/>
            <a:stCxn id="61" idx="2"/>
            <a:endCxn id="62" idx="0"/>
          </p:cNvCxnSpPr>
          <p:nvPr/>
        </p:nvCxnSpPr>
        <p:spPr>
          <a:xfrm>
            <a:off x="8092133" y="227172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840F03-F41B-D6A7-0EAD-A1DB47375C19}"/>
              </a:ext>
            </a:extLst>
          </p:cNvPr>
          <p:cNvCxnSpPr>
            <a:cxnSpLocks/>
            <a:stCxn id="62" idx="2"/>
            <a:endCxn id="63" idx="0"/>
          </p:cNvCxnSpPr>
          <p:nvPr/>
        </p:nvCxnSpPr>
        <p:spPr>
          <a:xfrm>
            <a:off x="8092133" y="321568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6A90735E-BB72-BC5B-FF57-610943F00535}"/>
              </a:ext>
            </a:extLst>
          </p:cNvPr>
          <p:cNvSpPr/>
          <p:nvPr/>
        </p:nvSpPr>
        <p:spPr>
          <a:xfrm>
            <a:off x="6462838" y="4438594"/>
            <a:ext cx="3258589" cy="6650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solidFill>
                  <a:schemeClr val="tx1"/>
                </a:solidFill>
              </a:rPr>
              <a:t>Postsurvey adjustments</a:t>
            </a:r>
          </a:p>
        </p:txBody>
      </p:sp>
      <p:cxnSp>
        <p:nvCxnSpPr>
          <p:cNvPr id="68" name="Straight Arrow Connector 67">
            <a:extLst>
              <a:ext uri="{FF2B5EF4-FFF2-40B4-BE49-F238E27FC236}">
                <a16:creationId xmlns:a16="http://schemas.microsoft.com/office/drawing/2014/main" id="{4EFBC643-8DA4-6043-8505-9E994FD34ED6}"/>
              </a:ext>
            </a:extLst>
          </p:cNvPr>
          <p:cNvCxnSpPr>
            <a:cxnSpLocks/>
            <a:endCxn id="67" idx="0"/>
          </p:cNvCxnSpPr>
          <p:nvPr/>
        </p:nvCxnSpPr>
        <p:spPr>
          <a:xfrm>
            <a:off x="8092133" y="4159649"/>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2F1F87-1B87-9B3E-4A8D-5DC850099CB5}"/>
              </a:ext>
            </a:extLst>
          </p:cNvPr>
          <p:cNvCxnSpPr>
            <a:cxnSpLocks/>
            <a:stCxn id="40" idx="2"/>
            <a:endCxn id="53" idx="1"/>
          </p:cNvCxnSpPr>
          <p:nvPr/>
        </p:nvCxnSpPr>
        <p:spPr>
          <a:xfrm>
            <a:off x="4099868" y="5099879"/>
            <a:ext cx="366836" cy="751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CFEFDC7-CDFB-8008-0D71-E24DD05055EA}"/>
              </a:ext>
            </a:extLst>
          </p:cNvPr>
          <p:cNvCxnSpPr>
            <a:cxnSpLocks/>
            <a:stCxn id="67" idx="2"/>
            <a:endCxn id="53" idx="3"/>
          </p:cNvCxnSpPr>
          <p:nvPr/>
        </p:nvCxnSpPr>
        <p:spPr>
          <a:xfrm flipH="1">
            <a:off x="7725293" y="5103612"/>
            <a:ext cx="366840" cy="747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4BD911E-9C7D-4C98-1D65-80010BC842A4}"/>
              </a:ext>
            </a:extLst>
          </p:cNvPr>
          <p:cNvSpPr/>
          <p:nvPr/>
        </p:nvSpPr>
        <p:spPr>
          <a:xfrm>
            <a:off x="471018" y="2074950"/>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Validity</a:t>
            </a:r>
          </a:p>
        </p:txBody>
      </p:sp>
      <p:cxnSp>
        <p:nvCxnSpPr>
          <p:cNvPr id="77" name="Straight Arrow Connector 76">
            <a:extLst>
              <a:ext uri="{FF2B5EF4-FFF2-40B4-BE49-F238E27FC236}">
                <a16:creationId xmlns:a16="http://schemas.microsoft.com/office/drawing/2014/main" id="{CAD450B3-D2AD-E833-5F6F-40B95C408946}"/>
              </a:ext>
            </a:extLst>
          </p:cNvPr>
          <p:cNvCxnSpPr>
            <a:cxnSpLocks/>
          </p:cNvCxnSpPr>
          <p:nvPr/>
        </p:nvCxnSpPr>
        <p:spPr>
          <a:xfrm>
            <a:off x="2115408" y="240746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7B0F2E3-FB65-FECF-C6F1-09858D4C124F}"/>
              </a:ext>
            </a:extLst>
          </p:cNvPr>
          <p:cNvSpPr/>
          <p:nvPr/>
        </p:nvSpPr>
        <p:spPr>
          <a:xfrm>
            <a:off x="469470" y="301891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Measurement errors</a:t>
            </a:r>
          </a:p>
        </p:txBody>
      </p:sp>
      <p:cxnSp>
        <p:nvCxnSpPr>
          <p:cNvPr id="84" name="Straight Arrow Connector 83">
            <a:extLst>
              <a:ext uri="{FF2B5EF4-FFF2-40B4-BE49-F238E27FC236}">
                <a16:creationId xmlns:a16="http://schemas.microsoft.com/office/drawing/2014/main" id="{948F1324-58E6-BB44-857E-9C591C357850}"/>
              </a:ext>
            </a:extLst>
          </p:cNvPr>
          <p:cNvCxnSpPr>
            <a:cxnSpLocks/>
          </p:cNvCxnSpPr>
          <p:nvPr/>
        </p:nvCxnSpPr>
        <p:spPr>
          <a:xfrm>
            <a:off x="2113860" y="3351423"/>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DBD3708-F5FA-1B1B-2333-00FB6FF3B2DF}"/>
              </a:ext>
            </a:extLst>
          </p:cNvPr>
          <p:cNvSpPr/>
          <p:nvPr/>
        </p:nvSpPr>
        <p:spPr>
          <a:xfrm>
            <a:off x="469470" y="396287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Processing</a:t>
            </a:r>
          </a:p>
          <a:p>
            <a:pPr algn="ctr"/>
            <a:r>
              <a:rPr lang="en-US">
                <a:solidFill>
                  <a:schemeClr val="tx1"/>
                </a:solidFill>
              </a:rPr>
              <a:t>errors</a:t>
            </a:r>
          </a:p>
        </p:txBody>
      </p:sp>
      <p:cxnSp>
        <p:nvCxnSpPr>
          <p:cNvPr id="86" name="Straight Arrow Connector 85">
            <a:extLst>
              <a:ext uri="{FF2B5EF4-FFF2-40B4-BE49-F238E27FC236}">
                <a16:creationId xmlns:a16="http://schemas.microsoft.com/office/drawing/2014/main" id="{CDE47EEB-93A3-1864-1769-EAB215E51116}"/>
              </a:ext>
            </a:extLst>
          </p:cNvPr>
          <p:cNvCxnSpPr>
            <a:cxnSpLocks/>
          </p:cNvCxnSpPr>
          <p:nvPr/>
        </p:nvCxnSpPr>
        <p:spPr>
          <a:xfrm>
            <a:off x="2113860" y="4295386"/>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5103ABA-A9D3-C479-6C16-E5C1C7D2645A}"/>
              </a:ext>
            </a:extLst>
          </p:cNvPr>
          <p:cNvSpPr/>
          <p:nvPr/>
        </p:nvSpPr>
        <p:spPr>
          <a:xfrm>
            <a:off x="10084663" y="111708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Coverage errors</a:t>
            </a:r>
          </a:p>
        </p:txBody>
      </p:sp>
      <p:cxnSp>
        <p:nvCxnSpPr>
          <p:cNvPr id="100" name="Straight Arrow Connector 99">
            <a:extLst>
              <a:ext uri="{FF2B5EF4-FFF2-40B4-BE49-F238E27FC236}">
                <a16:creationId xmlns:a16="http://schemas.microsoft.com/office/drawing/2014/main" id="{606E70B0-977B-98F1-7A8C-AAE0640269F5}"/>
              </a:ext>
            </a:extLst>
          </p:cNvPr>
          <p:cNvCxnSpPr>
            <a:cxnSpLocks/>
          </p:cNvCxnSpPr>
          <p:nvPr/>
        </p:nvCxnSpPr>
        <p:spPr>
          <a:xfrm flipH="1">
            <a:off x="9407941" y="1467524"/>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132B9A1-7A18-49CA-EAD1-82D1BC10B399}"/>
              </a:ext>
            </a:extLst>
          </p:cNvPr>
          <p:cNvSpPr/>
          <p:nvPr/>
        </p:nvSpPr>
        <p:spPr>
          <a:xfrm>
            <a:off x="10083115" y="206104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Sampling errors</a:t>
            </a:r>
          </a:p>
        </p:txBody>
      </p:sp>
      <p:cxnSp>
        <p:nvCxnSpPr>
          <p:cNvPr id="102" name="Straight Arrow Connector 101">
            <a:extLst>
              <a:ext uri="{FF2B5EF4-FFF2-40B4-BE49-F238E27FC236}">
                <a16:creationId xmlns:a16="http://schemas.microsoft.com/office/drawing/2014/main" id="{A44197D4-93B0-A20C-8122-232F48C50356}"/>
              </a:ext>
            </a:extLst>
          </p:cNvPr>
          <p:cNvCxnSpPr>
            <a:cxnSpLocks/>
          </p:cNvCxnSpPr>
          <p:nvPr/>
        </p:nvCxnSpPr>
        <p:spPr>
          <a:xfrm flipH="1">
            <a:off x="9406393" y="2411487"/>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3BEA5C80-846A-ECD3-E19D-3B90E491779A}"/>
              </a:ext>
            </a:extLst>
          </p:cNvPr>
          <p:cNvSpPr/>
          <p:nvPr/>
        </p:nvSpPr>
        <p:spPr>
          <a:xfrm>
            <a:off x="10083115" y="3005009"/>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Nonresponse errors</a:t>
            </a:r>
          </a:p>
        </p:txBody>
      </p:sp>
      <p:cxnSp>
        <p:nvCxnSpPr>
          <p:cNvPr id="104" name="Straight Arrow Connector 103">
            <a:extLst>
              <a:ext uri="{FF2B5EF4-FFF2-40B4-BE49-F238E27FC236}">
                <a16:creationId xmlns:a16="http://schemas.microsoft.com/office/drawing/2014/main" id="{985A0B85-223E-6A2F-9657-1A7AA7B8F549}"/>
              </a:ext>
            </a:extLst>
          </p:cNvPr>
          <p:cNvCxnSpPr>
            <a:cxnSpLocks/>
          </p:cNvCxnSpPr>
          <p:nvPr/>
        </p:nvCxnSpPr>
        <p:spPr>
          <a:xfrm flipH="1">
            <a:off x="9406393" y="335545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D650AB88-B2FE-4242-892E-5FCC195A0CDC}"/>
              </a:ext>
            </a:extLst>
          </p:cNvPr>
          <p:cNvSpPr/>
          <p:nvPr/>
        </p:nvSpPr>
        <p:spPr>
          <a:xfrm>
            <a:off x="10084663" y="3943478"/>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Adjustment errors</a:t>
            </a:r>
          </a:p>
        </p:txBody>
      </p:sp>
      <p:cxnSp>
        <p:nvCxnSpPr>
          <p:cNvPr id="106" name="Straight Arrow Connector 105">
            <a:extLst>
              <a:ext uri="{FF2B5EF4-FFF2-40B4-BE49-F238E27FC236}">
                <a16:creationId xmlns:a16="http://schemas.microsoft.com/office/drawing/2014/main" id="{29235741-6CB0-69E1-DD3E-C42DAD852FF4}"/>
              </a:ext>
            </a:extLst>
          </p:cNvPr>
          <p:cNvCxnSpPr>
            <a:cxnSpLocks/>
          </p:cNvCxnSpPr>
          <p:nvPr/>
        </p:nvCxnSpPr>
        <p:spPr>
          <a:xfrm flipH="1">
            <a:off x="9407941" y="4293919"/>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73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391E-04E3-6667-43EA-A099D0F30730}"/>
              </a:ext>
            </a:extLst>
          </p:cNvPr>
          <p:cNvSpPr>
            <a:spLocks noGrp="1"/>
          </p:cNvSpPr>
          <p:nvPr>
            <p:ph type="title"/>
          </p:nvPr>
        </p:nvSpPr>
        <p:spPr/>
        <p:txBody>
          <a:bodyPr/>
          <a:lstStyle/>
          <a:p>
            <a:r>
              <a:rPr lang="en-US" err="1"/>
              <a:t>Tài</a:t>
            </a:r>
            <a:r>
              <a:rPr lang="en-US"/>
              <a:t> </a:t>
            </a:r>
            <a:r>
              <a:rPr lang="en-US" err="1"/>
              <a:t>liệu</a:t>
            </a:r>
            <a:r>
              <a:rPr lang="en-US"/>
              <a:t> </a:t>
            </a:r>
            <a:r>
              <a:rPr lang="en-US" err="1"/>
              <a:t>tham</a:t>
            </a:r>
            <a:r>
              <a:rPr lang="en-US"/>
              <a:t> </a:t>
            </a:r>
            <a:r>
              <a:rPr lang="en-US" err="1"/>
              <a:t>khảo</a:t>
            </a:r>
            <a:endParaRPr lang="en-US"/>
          </a:p>
        </p:txBody>
      </p:sp>
      <p:sp>
        <p:nvSpPr>
          <p:cNvPr id="3" name="Content Placeholder 2">
            <a:extLst>
              <a:ext uri="{FF2B5EF4-FFF2-40B4-BE49-F238E27FC236}">
                <a16:creationId xmlns:a16="http://schemas.microsoft.com/office/drawing/2014/main" id="{521190A0-933A-4EE4-365A-03FE34B197C5}"/>
              </a:ext>
            </a:extLst>
          </p:cNvPr>
          <p:cNvSpPr>
            <a:spLocks noGrp="1"/>
          </p:cNvSpPr>
          <p:nvPr>
            <p:ph idx="1"/>
          </p:nvPr>
        </p:nvSpPr>
        <p:spPr/>
        <p:txBody>
          <a:bodyPr>
            <a:normAutofit fontScale="85000" lnSpcReduction="20000"/>
          </a:bodyPr>
          <a:lstStyle/>
          <a:p>
            <a:pPr>
              <a:lnSpc>
                <a:spcPct val="120000"/>
              </a:lnSpc>
            </a:pPr>
            <a:r>
              <a:rPr lang="en-US" dirty="0" err="1"/>
              <a:t>Cẩm</a:t>
            </a:r>
            <a:r>
              <a:rPr lang="en-US" dirty="0"/>
              <a:t> </a:t>
            </a:r>
            <a:r>
              <a:rPr lang="en-US" dirty="0" err="1"/>
              <a:t>nang</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từ</a:t>
            </a:r>
            <a:r>
              <a:rPr lang="en-US" dirty="0"/>
              <a:t> ý </a:t>
            </a:r>
            <a:r>
              <a:rPr lang="en-US" dirty="0" err="1"/>
              <a:t>tưởng</a:t>
            </a:r>
            <a:r>
              <a:rPr lang="en-US" dirty="0"/>
              <a:t> </a:t>
            </a:r>
            <a:r>
              <a:rPr lang="en-US" dirty="0" err="1"/>
              <a:t>đến</a:t>
            </a:r>
            <a:r>
              <a:rPr lang="en-US" dirty="0"/>
              <a:t> </a:t>
            </a:r>
            <a:r>
              <a:rPr lang="en-US" dirty="0" err="1"/>
              <a:t>công</a:t>
            </a:r>
            <a:r>
              <a:rPr lang="en-US" dirty="0"/>
              <a:t> </a:t>
            </a:r>
            <a:r>
              <a:rPr lang="en-US" dirty="0" err="1"/>
              <a:t>bố</a:t>
            </a:r>
            <a:r>
              <a:rPr lang="en-US" dirty="0"/>
              <a:t> – Nguyễn Văn Tuấn (2</a:t>
            </a:r>
            <a:r>
              <a:rPr lang="en-US" baseline="30000" dirty="0"/>
              <a:t>nd</a:t>
            </a:r>
            <a:r>
              <a:rPr lang="en-US" dirty="0"/>
              <a:t> edition, 2020)</a:t>
            </a:r>
          </a:p>
          <a:p>
            <a:pPr>
              <a:lnSpc>
                <a:spcPct val="120000"/>
              </a:lnSpc>
            </a:pPr>
            <a:r>
              <a:rPr lang="en-US" dirty="0" err="1"/>
              <a:t>Từng</a:t>
            </a:r>
            <a:r>
              <a:rPr lang="en-US" dirty="0"/>
              <a:t> </a:t>
            </a:r>
            <a:r>
              <a:rPr lang="en-US" dirty="0" err="1"/>
              <a:t>bước</a:t>
            </a:r>
            <a:r>
              <a:rPr lang="en-US" dirty="0"/>
              <a:t> </a:t>
            </a:r>
            <a:r>
              <a:rPr lang="en-US" dirty="0" err="1"/>
              <a:t>nhập</a:t>
            </a:r>
            <a:r>
              <a:rPr lang="en-US" dirty="0"/>
              <a:t> </a:t>
            </a:r>
            <a:r>
              <a:rPr lang="en-US" dirty="0" err="1"/>
              <a:t>môn</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xã</a:t>
            </a:r>
            <a:r>
              <a:rPr lang="en-US" dirty="0"/>
              <a:t> </a:t>
            </a:r>
            <a:r>
              <a:rPr lang="en-US" dirty="0" err="1"/>
              <a:t>hội</a:t>
            </a:r>
            <a:r>
              <a:rPr lang="en-US" dirty="0"/>
              <a:t> – </a:t>
            </a:r>
            <a:r>
              <a:rPr lang="en-US" dirty="0" err="1"/>
              <a:t>Phạm</a:t>
            </a:r>
            <a:r>
              <a:rPr lang="en-US" dirty="0"/>
              <a:t> </a:t>
            </a:r>
            <a:r>
              <a:rPr lang="en-US" dirty="0" err="1"/>
              <a:t>Hiệp</a:t>
            </a:r>
            <a:r>
              <a:rPr lang="en-US" dirty="0"/>
              <a:t> &amp; </a:t>
            </a:r>
            <a:r>
              <a:rPr lang="en-US" dirty="0" err="1"/>
              <a:t>cộng</a:t>
            </a:r>
            <a:r>
              <a:rPr lang="en-US" dirty="0"/>
              <a:t> </a:t>
            </a:r>
            <a:r>
              <a:rPr lang="en-US" dirty="0" err="1"/>
              <a:t>sự</a:t>
            </a:r>
            <a:r>
              <a:rPr lang="en-US" dirty="0"/>
              <a:t> (2022)</a:t>
            </a:r>
          </a:p>
          <a:p>
            <a:pPr>
              <a:lnSpc>
                <a:spcPct val="120000"/>
              </a:lnSpc>
            </a:pPr>
            <a:r>
              <a:rPr lang="en-US" dirty="0">
                <a:highlight>
                  <a:srgbClr val="FFFF00"/>
                </a:highlight>
              </a:rPr>
              <a:t>Fundamentals of data visualization – Claus O. Wilke </a:t>
            </a:r>
            <a:r>
              <a:rPr lang="en-US" dirty="0"/>
              <a:t>(</a:t>
            </a:r>
            <a:r>
              <a:rPr lang="en-US" dirty="0">
                <a:hlinkClick r:id="rId3"/>
              </a:rPr>
              <a:t>https://clauswilke.com/dataviz/index.html</a:t>
            </a:r>
            <a:r>
              <a:rPr lang="en-US" dirty="0"/>
              <a:t>)</a:t>
            </a:r>
          </a:p>
          <a:p>
            <a:pPr>
              <a:lnSpc>
                <a:spcPct val="120000"/>
              </a:lnSpc>
            </a:pPr>
            <a:r>
              <a:rPr lang="en-US" dirty="0">
                <a:highlight>
                  <a:srgbClr val="FFFF00"/>
                </a:highlight>
              </a:rPr>
              <a:t>Applied statistics with R – David </a:t>
            </a:r>
            <a:r>
              <a:rPr lang="en-US" dirty="0" err="1">
                <a:highlight>
                  <a:srgbClr val="FFFF00"/>
                </a:highlight>
              </a:rPr>
              <a:t>Dalpiaz</a:t>
            </a:r>
            <a:r>
              <a:rPr lang="en-US" dirty="0">
                <a:highlight>
                  <a:srgbClr val="FFFF00"/>
                </a:highlight>
              </a:rPr>
              <a:t> (</a:t>
            </a:r>
            <a:r>
              <a:rPr lang="en-US" dirty="0">
                <a:highlight>
                  <a:srgbClr val="FFFF00"/>
                </a:highlight>
                <a:hlinkClick r:id="rId4"/>
              </a:rPr>
              <a:t>https://book.stat420.org/</a:t>
            </a:r>
            <a:r>
              <a:rPr lang="en-US" dirty="0">
                <a:highlight>
                  <a:srgbClr val="FFFF00"/>
                </a:highlight>
              </a:rPr>
              <a:t>)</a:t>
            </a:r>
          </a:p>
          <a:p>
            <a:pPr>
              <a:lnSpc>
                <a:spcPct val="120000"/>
              </a:lnSpc>
            </a:pPr>
            <a:r>
              <a:rPr lang="en-US" dirty="0"/>
              <a:t>The Scientist’s Guide to Writing: How to Write More Easily and Effectively throughout Your Scientific Career – Stephen B. Heard (2</a:t>
            </a:r>
            <a:r>
              <a:rPr lang="en-US" baseline="30000" dirty="0"/>
              <a:t>nd</a:t>
            </a:r>
            <a:r>
              <a:rPr lang="en-US" dirty="0"/>
              <a:t> 2022)</a:t>
            </a:r>
          </a:p>
          <a:p>
            <a:pPr>
              <a:lnSpc>
                <a:spcPct val="120000"/>
              </a:lnSpc>
            </a:pPr>
            <a:r>
              <a:rPr lang="en-US" dirty="0"/>
              <a:t>Understanding research methods – Coursera (</a:t>
            </a:r>
            <a:r>
              <a:rPr lang="en-US" dirty="0">
                <a:hlinkClick r:id="rId5"/>
              </a:rPr>
              <a:t>https://www.coursera.org/learn/research-methods/home/info</a:t>
            </a:r>
            <a:r>
              <a:rPr lang="en-US" dirty="0"/>
              <a:t>)</a:t>
            </a:r>
          </a:p>
        </p:txBody>
      </p:sp>
      <p:sp>
        <p:nvSpPr>
          <p:cNvPr id="4" name="Footer Placeholder 3">
            <a:extLst>
              <a:ext uri="{FF2B5EF4-FFF2-40B4-BE49-F238E27FC236}">
                <a16:creationId xmlns:a16="http://schemas.microsoft.com/office/drawing/2014/main" id="{7FB3C725-E31E-1E73-4F50-F1862C1086D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F076FB47-7914-0404-07A4-9ADB0133BA4D}"/>
              </a:ext>
            </a:extLst>
          </p:cNvPr>
          <p:cNvSpPr>
            <a:spLocks noGrp="1"/>
          </p:cNvSpPr>
          <p:nvPr>
            <p:ph type="sldNum" sz="quarter" idx="12"/>
          </p:nvPr>
        </p:nvSpPr>
        <p:spPr/>
        <p:txBody>
          <a:bodyPr/>
          <a:lstStyle/>
          <a:p>
            <a:fld id="{558478D3-4DD5-4D7B-8D8D-7EA87687E863}" type="slidenum">
              <a:rPr lang="en-US" smtClean="0"/>
              <a:pPr/>
              <a:t>4</a:t>
            </a:fld>
            <a:endParaRPr lang="en-US"/>
          </a:p>
        </p:txBody>
      </p:sp>
    </p:spTree>
    <p:extLst>
      <p:ext uri="{BB962C8B-B14F-4D97-AF65-F5344CB8AC3E}">
        <p14:creationId xmlns:p14="http://schemas.microsoft.com/office/powerpoint/2010/main" val="330965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r>
              <a:rPr lang="en-US"/>
              <a:t> </a:t>
            </a:r>
            <a:r>
              <a:rPr lang="en-US" err="1"/>
              <a:t>dữ</a:t>
            </a:r>
            <a:r>
              <a:rPr lang="en-US"/>
              <a:t> </a:t>
            </a:r>
            <a:r>
              <a:rPr lang="en-US" err="1"/>
              <a:t>liệu</a:t>
            </a:r>
            <a:r>
              <a:rPr lang="en-US"/>
              <a:t> </a:t>
            </a:r>
            <a:r>
              <a:rPr lang="en-US" err="1"/>
              <a:t>thăm</a:t>
            </a:r>
            <a:r>
              <a:rPr lang="en-US"/>
              <a:t> </a:t>
            </a:r>
            <a:r>
              <a:rPr lang="en-US" err="1"/>
              <a:t>dò</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40</a:t>
            </a:fld>
            <a:endParaRPr lang="en-US"/>
          </a:p>
        </p:txBody>
      </p:sp>
    </p:spTree>
    <p:extLst>
      <p:ext uri="{BB962C8B-B14F-4D97-AF65-F5344CB8AC3E}">
        <p14:creationId xmlns:p14="http://schemas.microsoft.com/office/powerpoint/2010/main" val="4015855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61CF-B9D7-4991-09D6-0C202049D8EC}"/>
              </a:ext>
            </a:extLst>
          </p:cNvPr>
          <p:cNvSpPr>
            <a:spLocks noGrp="1"/>
          </p:cNvSpPr>
          <p:nvPr>
            <p:ph type="title"/>
          </p:nvPr>
        </p:nvSpPr>
        <p:spPr/>
        <p:txBody>
          <a:bodyPr>
            <a:normAutofit/>
          </a:bodyPr>
          <a:lstStyle/>
          <a:p>
            <a:r>
              <a:rPr lang="en-US" err="1"/>
              <a:t>Tìm</a:t>
            </a:r>
            <a:r>
              <a:rPr lang="en-US"/>
              <a:t> </a:t>
            </a:r>
            <a:r>
              <a:rPr lang="en-US" err="1"/>
              <a:t>hiểu</a:t>
            </a:r>
            <a:r>
              <a:rPr lang="en-US"/>
              <a:t> </a:t>
            </a:r>
            <a:r>
              <a:rPr lang="en-US" err="1"/>
              <a:t>dữ</a:t>
            </a:r>
            <a:r>
              <a:rPr lang="en-US"/>
              <a:t> </a:t>
            </a:r>
            <a:r>
              <a:rPr lang="en-US" err="1"/>
              <a:t>liệu</a:t>
            </a:r>
            <a:r>
              <a:rPr lang="en-US"/>
              <a:t>/</a:t>
            </a:r>
            <a:r>
              <a:rPr lang="en-US" err="1"/>
              <a:t>Biểu</a:t>
            </a:r>
            <a:r>
              <a:rPr lang="en-US"/>
              <a:t> </a:t>
            </a:r>
            <a:r>
              <a:rPr lang="en-US" err="1"/>
              <a:t>diễn</a:t>
            </a:r>
            <a:r>
              <a:rPr lang="en-US"/>
              <a:t> </a:t>
            </a:r>
            <a:r>
              <a:rPr lang="en-US" err="1"/>
              <a:t>dữ</a:t>
            </a:r>
            <a:r>
              <a:rPr lang="en-US"/>
              <a:t> </a:t>
            </a:r>
            <a:r>
              <a:rPr lang="en-US" err="1"/>
              <a:t>liệu</a:t>
            </a:r>
            <a:endParaRPr lang="en-US"/>
          </a:p>
        </p:txBody>
      </p:sp>
      <p:sp>
        <p:nvSpPr>
          <p:cNvPr id="3" name="Content Placeholder 2">
            <a:extLst>
              <a:ext uri="{FF2B5EF4-FFF2-40B4-BE49-F238E27FC236}">
                <a16:creationId xmlns:a16="http://schemas.microsoft.com/office/drawing/2014/main" id="{91B6B99B-CDFA-FF3A-043E-BFFFA8927F42}"/>
              </a:ext>
            </a:extLst>
          </p:cNvPr>
          <p:cNvSpPr>
            <a:spLocks noGrp="1"/>
          </p:cNvSpPr>
          <p:nvPr>
            <p:ph idx="1"/>
          </p:nvPr>
        </p:nvSpPr>
        <p:spPr/>
        <p:txBody>
          <a:bodyPr/>
          <a:lstStyle/>
          <a:p>
            <a:pPr>
              <a:lnSpc>
                <a:spcPct val="200000"/>
              </a:lnSpc>
            </a:pPr>
            <a:r>
              <a:rPr lang="en-US" err="1"/>
              <a:t>Là</a:t>
            </a:r>
            <a:r>
              <a:rPr lang="en-US"/>
              <a:t> </a:t>
            </a:r>
            <a:r>
              <a:rPr lang="en-US" err="1"/>
              <a:t>bước</a:t>
            </a:r>
            <a:r>
              <a:rPr lang="en-US"/>
              <a:t> </a:t>
            </a:r>
            <a:r>
              <a:rPr lang="en-US" err="1"/>
              <a:t>không</a:t>
            </a:r>
            <a:r>
              <a:rPr lang="en-US"/>
              <a:t> </a:t>
            </a:r>
            <a:r>
              <a:rPr lang="en-US" err="1"/>
              <a:t>thể</a:t>
            </a:r>
            <a:r>
              <a:rPr lang="en-US"/>
              <a:t> </a:t>
            </a:r>
            <a:r>
              <a:rPr lang="en-US" err="1"/>
              <a:t>bỏ</a:t>
            </a:r>
            <a:r>
              <a:rPr lang="en-US"/>
              <a:t> qua</a:t>
            </a:r>
          </a:p>
          <a:p>
            <a:pPr>
              <a:lnSpc>
                <a:spcPct val="200000"/>
              </a:lnSpc>
            </a:pPr>
            <a:r>
              <a:rPr lang="en-US" err="1"/>
              <a:t>Giúp</a:t>
            </a:r>
            <a:r>
              <a:rPr lang="en-US"/>
              <a:t> </a:t>
            </a:r>
            <a:r>
              <a:rPr lang="en-US" err="1"/>
              <a:t>phát</a:t>
            </a:r>
            <a:r>
              <a:rPr lang="en-US"/>
              <a:t> </a:t>
            </a:r>
            <a:r>
              <a:rPr lang="en-US" err="1"/>
              <a:t>hiện</a:t>
            </a:r>
            <a:r>
              <a:rPr lang="en-US"/>
              <a:t> </a:t>
            </a:r>
            <a:r>
              <a:rPr lang="en-US" err="1"/>
              <a:t>những</a:t>
            </a:r>
            <a:r>
              <a:rPr lang="en-US"/>
              <a:t> </a:t>
            </a:r>
            <a:r>
              <a:rPr lang="en-US" err="1"/>
              <a:t>vấn</a:t>
            </a:r>
            <a:r>
              <a:rPr lang="en-US"/>
              <a:t> </a:t>
            </a:r>
            <a:r>
              <a:rPr lang="en-US" err="1"/>
              <a:t>đề</a:t>
            </a:r>
            <a:r>
              <a:rPr lang="en-US"/>
              <a:t> </a:t>
            </a:r>
            <a:r>
              <a:rPr lang="en-US" err="1"/>
              <a:t>trong</a:t>
            </a:r>
            <a:r>
              <a:rPr lang="en-US"/>
              <a:t> </a:t>
            </a:r>
            <a:r>
              <a:rPr lang="en-US" err="1"/>
              <a:t>dữ</a:t>
            </a:r>
            <a:r>
              <a:rPr lang="en-US"/>
              <a:t> </a:t>
            </a:r>
            <a:r>
              <a:rPr lang="en-US" err="1"/>
              <a:t>liệu</a:t>
            </a:r>
            <a:endParaRPr lang="en-US"/>
          </a:p>
          <a:p>
            <a:pPr>
              <a:lnSpc>
                <a:spcPct val="200000"/>
              </a:lnSpc>
            </a:pPr>
            <a:r>
              <a:rPr lang="en-US" err="1"/>
              <a:t>Giúp</a:t>
            </a:r>
            <a:r>
              <a:rPr lang="en-US"/>
              <a:t> </a:t>
            </a:r>
            <a:r>
              <a:rPr lang="en-US" err="1"/>
              <a:t>có</a:t>
            </a:r>
            <a:r>
              <a:rPr lang="en-US"/>
              <a:t> </a:t>
            </a:r>
            <a:r>
              <a:rPr lang="en-US" err="1"/>
              <a:t>hình</a:t>
            </a:r>
            <a:r>
              <a:rPr lang="en-US"/>
              <a:t> dung </a:t>
            </a:r>
            <a:r>
              <a:rPr lang="en-US" err="1"/>
              <a:t>chung</a:t>
            </a:r>
            <a:r>
              <a:rPr lang="en-US"/>
              <a:t> </a:t>
            </a:r>
            <a:r>
              <a:rPr lang="en-US" err="1"/>
              <a:t>về</a:t>
            </a:r>
            <a:r>
              <a:rPr lang="en-US"/>
              <a:t> </a:t>
            </a:r>
            <a:r>
              <a:rPr lang="en-US" err="1"/>
              <a:t>dữ</a:t>
            </a:r>
            <a:r>
              <a:rPr lang="en-US"/>
              <a:t> </a:t>
            </a:r>
            <a:r>
              <a:rPr lang="en-US" err="1"/>
              <a:t>liệu</a:t>
            </a:r>
            <a:r>
              <a:rPr lang="en-US"/>
              <a:t> </a:t>
            </a:r>
            <a:r>
              <a:rPr lang="en-US" err="1"/>
              <a:t>và</a:t>
            </a:r>
            <a:r>
              <a:rPr lang="en-US"/>
              <a:t> </a:t>
            </a:r>
            <a:r>
              <a:rPr lang="en-US" err="1"/>
              <a:t>các</a:t>
            </a:r>
            <a:r>
              <a:rPr lang="en-US"/>
              <a:t> </a:t>
            </a:r>
            <a:r>
              <a:rPr lang="en-US" err="1"/>
              <a:t>mối</a:t>
            </a:r>
            <a:r>
              <a:rPr lang="en-US"/>
              <a:t> </a:t>
            </a:r>
            <a:r>
              <a:rPr lang="en-US" err="1"/>
              <a:t>tương</a:t>
            </a:r>
            <a:r>
              <a:rPr lang="en-US"/>
              <a:t> </a:t>
            </a:r>
            <a:r>
              <a:rPr lang="en-US" err="1"/>
              <a:t>quan</a:t>
            </a:r>
            <a:r>
              <a:rPr lang="en-US"/>
              <a:t> </a:t>
            </a:r>
            <a:r>
              <a:rPr lang="en-US" err="1"/>
              <a:t>giữa</a:t>
            </a:r>
            <a:r>
              <a:rPr lang="en-US"/>
              <a:t> </a:t>
            </a:r>
            <a:r>
              <a:rPr lang="en-US" err="1"/>
              <a:t>các</a:t>
            </a:r>
            <a:r>
              <a:rPr lang="en-US"/>
              <a:t> </a:t>
            </a:r>
            <a:r>
              <a:rPr lang="en-US" err="1"/>
              <a:t>dữ</a:t>
            </a:r>
            <a:r>
              <a:rPr lang="en-US"/>
              <a:t> </a:t>
            </a:r>
            <a:r>
              <a:rPr lang="en-US" err="1"/>
              <a:t>liệu</a:t>
            </a:r>
            <a:endParaRPr lang="en-US"/>
          </a:p>
          <a:p>
            <a:pPr>
              <a:lnSpc>
                <a:spcPct val="200000"/>
              </a:lnSpc>
            </a:pPr>
            <a:r>
              <a:rPr lang="en-US" err="1"/>
              <a:t>Phát</a:t>
            </a:r>
            <a:r>
              <a:rPr lang="en-US"/>
              <a:t> </a:t>
            </a:r>
            <a:r>
              <a:rPr lang="en-US" err="1"/>
              <a:t>triển</a:t>
            </a:r>
            <a:r>
              <a:rPr lang="en-US"/>
              <a:t> </a:t>
            </a:r>
            <a:r>
              <a:rPr lang="en-US" err="1"/>
              <a:t>giả</a:t>
            </a:r>
            <a:r>
              <a:rPr lang="en-US"/>
              <a:t> </a:t>
            </a:r>
            <a:r>
              <a:rPr lang="en-US" err="1"/>
              <a:t>thuyết</a:t>
            </a:r>
            <a:r>
              <a:rPr lang="en-US"/>
              <a:t>, </a:t>
            </a:r>
            <a:r>
              <a:rPr lang="en-US" err="1"/>
              <a:t>và</a:t>
            </a:r>
            <a:r>
              <a:rPr lang="en-US"/>
              <a:t> </a:t>
            </a:r>
            <a:r>
              <a:rPr lang="en-US" err="1"/>
              <a:t>lý</a:t>
            </a:r>
            <a:r>
              <a:rPr lang="en-US"/>
              <a:t> </a:t>
            </a:r>
            <a:r>
              <a:rPr lang="en-US" err="1"/>
              <a:t>thuyết</a:t>
            </a:r>
            <a:r>
              <a:rPr lang="en-US"/>
              <a:t> </a:t>
            </a:r>
            <a:r>
              <a:rPr lang="en-US" err="1"/>
              <a:t>mới</a:t>
            </a:r>
            <a:endParaRPr lang="en-US"/>
          </a:p>
        </p:txBody>
      </p:sp>
      <p:sp>
        <p:nvSpPr>
          <p:cNvPr id="4" name="Footer Placeholder 3">
            <a:extLst>
              <a:ext uri="{FF2B5EF4-FFF2-40B4-BE49-F238E27FC236}">
                <a16:creationId xmlns:a16="http://schemas.microsoft.com/office/drawing/2014/main" id="{3A9966AE-5E1B-AF78-766B-B0C288133E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77FBB0AF-E059-ED81-5B20-9616D40FC977}"/>
              </a:ext>
            </a:extLst>
          </p:cNvPr>
          <p:cNvSpPr>
            <a:spLocks noGrp="1"/>
          </p:cNvSpPr>
          <p:nvPr>
            <p:ph type="sldNum" sz="quarter" idx="12"/>
          </p:nvPr>
        </p:nvSpPr>
        <p:spPr/>
        <p:txBody>
          <a:bodyPr/>
          <a:lstStyle/>
          <a:p>
            <a:fld id="{558478D3-4DD5-4D7B-8D8D-7EA87687E863}" type="slidenum">
              <a:rPr lang="en-US" smtClean="0"/>
              <a:pPr/>
              <a:t>41</a:t>
            </a:fld>
            <a:endParaRPr lang="en-US"/>
          </a:p>
        </p:txBody>
      </p:sp>
    </p:spTree>
    <p:extLst>
      <p:ext uri="{BB962C8B-B14F-4D97-AF65-F5344CB8AC3E}">
        <p14:creationId xmlns:p14="http://schemas.microsoft.com/office/powerpoint/2010/main" val="1173694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42</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93050" y="172474"/>
            <a:ext cx="2640675" cy="398243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F04B9B5-8611-4628-C95A-6F32CA12A2E8}"/>
              </a:ext>
            </a:extLst>
          </p:cNvPr>
          <p:cNvSpPr txBox="1">
            <a:spLocks/>
          </p:cNvSpPr>
          <p:nvPr/>
        </p:nvSpPr>
        <p:spPr>
          <a:xfrm>
            <a:off x="3697357" y="1172817"/>
            <a:ext cx="2910404" cy="240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dirty="0"/>
              <a:t>2 groups of students</a:t>
            </a:r>
          </a:p>
          <a:p>
            <a:pPr>
              <a:lnSpc>
                <a:spcPct val="120000"/>
              </a:lnSpc>
            </a:pPr>
            <a:r>
              <a:rPr lang="en-US" sz="2200" dirty="0" err="1"/>
              <a:t>bmi</a:t>
            </a:r>
            <a:r>
              <a:rPr lang="en-US" sz="2200" dirty="0"/>
              <a:t> vs steps</a:t>
            </a:r>
          </a:p>
          <a:p>
            <a:pPr>
              <a:lnSpc>
                <a:spcPct val="120000"/>
              </a:lnSpc>
            </a:pPr>
            <a:r>
              <a:rPr lang="en-US" sz="2200" dirty="0"/>
              <a:t>hypothesis?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655408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43</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93050" y="172474"/>
            <a:ext cx="2640675" cy="39824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1">
            <a:extLst>
              <a:ext uri="{FF2B5EF4-FFF2-40B4-BE49-F238E27FC236}">
                <a16:creationId xmlns:a16="http://schemas.microsoft.com/office/drawing/2014/main" id="{5792E78F-14BD-5869-C523-17E37DD360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04" b="30042"/>
          <a:stretch/>
        </p:blipFill>
        <p:spPr bwMode="auto">
          <a:xfrm>
            <a:off x="7218529" y="172474"/>
            <a:ext cx="4095541" cy="418399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F04B9B5-8611-4628-C95A-6F32CA12A2E8}"/>
              </a:ext>
            </a:extLst>
          </p:cNvPr>
          <p:cNvSpPr txBox="1">
            <a:spLocks/>
          </p:cNvSpPr>
          <p:nvPr/>
        </p:nvSpPr>
        <p:spPr>
          <a:xfrm>
            <a:off x="3697357" y="1172817"/>
            <a:ext cx="2910404" cy="240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dirty="0"/>
              <a:t>2 groups of students</a:t>
            </a:r>
          </a:p>
          <a:p>
            <a:pPr>
              <a:lnSpc>
                <a:spcPct val="120000"/>
              </a:lnSpc>
            </a:pPr>
            <a:r>
              <a:rPr lang="en-US" sz="2200" dirty="0" err="1"/>
              <a:t>bmi</a:t>
            </a:r>
            <a:r>
              <a:rPr lang="en-US" sz="2200" dirty="0"/>
              <a:t> vs steps</a:t>
            </a:r>
          </a:p>
          <a:p>
            <a:pPr>
              <a:lnSpc>
                <a:spcPct val="120000"/>
              </a:lnSpc>
            </a:pPr>
            <a:r>
              <a:rPr lang="en-US" sz="2200" dirty="0"/>
              <a:t>hypothesis?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225292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44</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736" b="33411"/>
          <a:stretch/>
        </p:blipFill>
        <p:spPr bwMode="auto">
          <a:xfrm>
            <a:off x="493050" y="172474"/>
            <a:ext cx="2640675" cy="39824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ig. 1">
            <a:extLst>
              <a:ext uri="{FF2B5EF4-FFF2-40B4-BE49-F238E27FC236}">
                <a16:creationId xmlns:a16="http://schemas.microsoft.com/office/drawing/2014/main" id="{5792E78F-14BD-5869-C523-17E37DD360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04" b="30042"/>
          <a:stretch/>
        </p:blipFill>
        <p:spPr bwMode="auto">
          <a:xfrm>
            <a:off x="7218529" y="172474"/>
            <a:ext cx="4095541" cy="41839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1">
            <a:extLst>
              <a:ext uri="{FF2B5EF4-FFF2-40B4-BE49-F238E27FC236}">
                <a16:creationId xmlns:a16="http://schemas.microsoft.com/office/drawing/2014/main" id="{F0C83E13-6FB8-9B3C-6D41-42BC63DD8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5" t="73083" b="42"/>
          <a:stretch/>
        </p:blipFill>
        <p:spPr bwMode="auto">
          <a:xfrm>
            <a:off x="493050" y="4451963"/>
            <a:ext cx="6522014" cy="16073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CF04B9B5-8611-4628-C95A-6F32CA12A2E8}"/>
              </a:ext>
            </a:extLst>
          </p:cNvPr>
          <p:cNvSpPr txBox="1">
            <a:spLocks/>
          </p:cNvSpPr>
          <p:nvPr/>
        </p:nvSpPr>
        <p:spPr>
          <a:xfrm>
            <a:off x="3697357" y="1172817"/>
            <a:ext cx="2910404" cy="240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sz="2200" dirty="0"/>
              <a:t>2 groups of students</a:t>
            </a:r>
          </a:p>
          <a:p>
            <a:pPr>
              <a:lnSpc>
                <a:spcPct val="120000"/>
              </a:lnSpc>
            </a:pPr>
            <a:r>
              <a:rPr lang="en-US" sz="2200" dirty="0" err="1"/>
              <a:t>bmi</a:t>
            </a:r>
            <a:r>
              <a:rPr lang="en-US" sz="2200" dirty="0"/>
              <a:t> vs steps</a:t>
            </a:r>
          </a:p>
          <a:p>
            <a:pPr>
              <a:lnSpc>
                <a:spcPct val="120000"/>
              </a:lnSpc>
            </a:pPr>
            <a:r>
              <a:rPr lang="en-US" sz="2200" dirty="0"/>
              <a:t>hypothesis?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375212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80D97-0173-A9B4-410A-27B909A297AA}"/>
              </a:ext>
            </a:extLst>
          </p:cNvPr>
          <p:cNvSpPr>
            <a:spLocks noGrp="1"/>
          </p:cNvSpPr>
          <p:nvPr>
            <p:ph idx="1"/>
          </p:nvPr>
        </p:nvSpPr>
        <p:spPr>
          <a:xfrm>
            <a:off x="364309" y="1132287"/>
            <a:ext cx="2887639" cy="4053864"/>
          </a:xfrm>
        </p:spPr>
        <p:txBody>
          <a:bodyPr/>
          <a:lstStyle/>
          <a:p>
            <a:pPr algn="l"/>
            <a:r>
              <a:rPr lang="en-US" sz="1800" b="0" i="0" u="none" strike="noStrike" baseline="0" err="1">
                <a:latin typeface="CMTT10"/>
              </a:rPr>
              <a:t>Dữ</a:t>
            </a:r>
            <a:r>
              <a:rPr lang="en-US" sz="1800" b="0" i="0" u="none" strike="noStrike" baseline="0">
                <a:latin typeface="CMTT10"/>
              </a:rPr>
              <a:t> </a:t>
            </a:r>
            <a:r>
              <a:rPr lang="en-US" sz="1800" b="0" i="0" u="none" strike="noStrike" baseline="0" err="1">
                <a:latin typeface="CMTT10"/>
              </a:rPr>
              <a:t>liệu</a:t>
            </a:r>
            <a:r>
              <a:rPr lang="en-US" sz="1800" b="0" i="0" u="none" strike="noStrike" baseline="0">
                <a:latin typeface="CMTT10"/>
              </a:rPr>
              <a:t> </a:t>
            </a:r>
            <a:r>
              <a:rPr lang="en-US" sz="1800" b="0" i="0" u="none" strike="noStrike" baseline="0" err="1">
                <a:latin typeface="CMTT10"/>
              </a:rPr>
              <a:t>điện</a:t>
            </a:r>
            <a:r>
              <a:rPr lang="en-US" sz="1800" b="0" i="0" u="none" strike="noStrike" baseline="0">
                <a:latin typeface="CMTT10"/>
              </a:rPr>
              <a:t> </a:t>
            </a:r>
            <a:r>
              <a:rPr lang="en-US" sz="1800" b="0" i="0" u="none" strike="noStrike" baseline="0" err="1">
                <a:latin typeface="CMTT10"/>
              </a:rPr>
              <a:t>thoại</a:t>
            </a:r>
            <a:endParaRPr lang="en-US" sz="1800" b="0" i="0" u="none" strike="noStrike" baseline="0">
              <a:latin typeface="CMR10"/>
            </a:endParaRPr>
          </a:p>
          <a:p>
            <a:pPr algn="l"/>
            <a:r>
              <a:rPr lang="en-US" sz="1800" err="1">
                <a:latin typeface="CMR10"/>
              </a:rPr>
              <a:t>Cuộc</a:t>
            </a:r>
            <a:r>
              <a:rPr lang="en-US" sz="1800">
                <a:latin typeface="CMR10"/>
              </a:rPr>
              <a:t> </a:t>
            </a:r>
            <a:r>
              <a:rPr lang="en-US" sz="1800" err="1">
                <a:latin typeface="CMR10"/>
              </a:rPr>
              <a:t>gọi</a:t>
            </a:r>
            <a:r>
              <a:rPr lang="en-US" sz="1800" b="0" i="0" u="none" strike="noStrike" baseline="0">
                <a:latin typeface="CMR10"/>
              </a:rPr>
              <a:t> (</a:t>
            </a:r>
            <a:r>
              <a:rPr lang="en-US" sz="1800" b="0" i="0" u="none" strike="noStrike" baseline="0" err="1">
                <a:latin typeface="CMR10"/>
              </a:rPr>
              <a:t>triệu</a:t>
            </a:r>
            <a:r>
              <a:rPr lang="en-US" sz="1800" b="0" i="0" u="none" strike="noStrike" baseline="0">
                <a:latin typeface="CMR10"/>
              </a:rPr>
              <a:t>) </a:t>
            </a:r>
            <a:r>
              <a:rPr lang="en-US" sz="1800" err="1">
                <a:latin typeface="CMR10"/>
              </a:rPr>
              <a:t>ra</a:t>
            </a:r>
            <a:r>
              <a:rPr lang="en-US" sz="1800">
                <a:latin typeface="CMR10"/>
              </a:rPr>
              <a:t> </a:t>
            </a:r>
            <a:r>
              <a:rPr lang="en-US" sz="1800" err="1">
                <a:latin typeface="CMR10"/>
              </a:rPr>
              <a:t>nước</a:t>
            </a:r>
            <a:r>
              <a:rPr lang="en-US" sz="1800">
                <a:latin typeface="CMR10"/>
              </a:rPr>
              <a:t> </a:t>
            </a:r>
            <a:r>
              <a:rPr lang="en-US" sz="1800" err="1">
                <a:latin typeface="CMR10"/>
              </a:rPr>
              <a:t>ngoài</a:t>
            </a:r>
            <a:r>
              <a:rPr lang="en-US" sz="1800">
                <a:latin typeface="CMR10"/>
              </a:rPr>
              <a:t> </a:t>
            </a:r>
            <a:r>
              <a:rPr lang="en-US" sz="1800" err="1">
                <a:latin typeface="CMR10"/>
              </a:rPr>
              <a:t>từ</a:t>
            </a:r>
            <a:r>
              <a:rPr lang="en-US" sz="1800">
                <a:latin typeface="CMR10"/>
              </a:rPr>
              <a:t> </a:t>
            </a:r>
            <a:r>
              <a:rPr lang="en-US" sz="1800" err="1">
                <a:latin typeface="CMR10"/>
              </a:rPr>
              <a:t>Bỉ</a:t>
            </a:r>
            <a:r>
              <a:rPr lang="en-US" sz="1800">
                <a:latin typeface="CMR10"/>
              </a:rPr>
              <a:t> </a:t>
            </a:r>
            <a:r>
              <a:rPr lang="en-US" sz="1800" err="1">
                <a:latin typeface="CMR10"/>
              </a:rPr>
              <a:t>từ</a:t>
            </a:r>
            <a:r>
              <a:rPr lang="en-US" sz="1800" b="0" i="0" u="none" strike="noStrike" baseline="0">
                <a:latin typeface="CMR10"/>
              </a:rPr>
              <a:t> 1950-1973.</a:t>
            </a:r>
            <a:endParaRPr lang="en-US"/>
          </a:p>
        </p:txBody>
      </p:sp>
      <p:sp>
        <p:nvSpPr>
          <p:cNvPr id="4" name="Footer Placeholder 3">
            <a:extLst>
              <a:ext uri="{FF2B5EF4-FFF2-40B4-BE49-F238E27FC236}">
                <a16:creationId xmlns:a16="http://schemas.microsoft.com/office/drawing/2014/main" id="{DDE20D07-FC13-E892-1877-8D9612AD0AAF}"/>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6F4069A-D511-D6BC-ED37-2A6D93609548}"/>
              </a:ext>
            </a:extLst>
          </p:cNvPr>
          <p:cNvSpPr>
            <a:spLocks noGrp="1"/>
          </p:cNvSpPr>
          <p:nvPr>
            <p:ph type="sldNum" sz="quarter" idx="12"/>
          </p:nvPr>
        </p:nvSpPr>
        <p:spPr/>
        <p:txBody>
          <a:bodyPr/>
          <a:lstStyle/>
          <a:p>
            <a:fld id="{558478D3-4DD5-4D7B-8D8D-7EA87687E863}" type="slidenum">
              <a:rPr lang="en-US" smtClean="0"/>
              <a:pPr/>
              <a:t>45</a:t>
            </a:fld>
            <a:endParaRPr lang="en-US"/>
          </a:p>
        </p:txBody>
      </p:sp>
      <p:pic>
        <p:nvPicPr>
          <p:cNvPr id="9" name="Picture 8">
            <a:extLst>
              <a:ext uri="{FF2B5EF4-FFF2-40B4-BE49-F238E27FC236}">
                <a16:creationId xmlns:a16="http://schemas.microsoft.com/office/drawing/2014/main" id="{34CAC28F-511B-4C64-6821-1CAB3F95754C}"/>
              </a:ext>
            </a:extLst>
          </p:cNvPr>
          <p:cNvPicPr>
            <a:picLocks noChangeAspect="1"/>
          </p:cNvPicPr>
          <p:nvPr/>
        </p:nvPicPr>
        <p:blipFill>
          <a:blip r:embed="rId2"/>
          <a:stretch>
            <a:fillRect/>
          </a:stretch>
        </p:blipFill>
        <p:spPr>
          <a:xfrm>
            <a:off x="3284931" y="136525"/>
            <a:ext cx="8542760" cy="5700254"/>
          </a:xfrm>
          <a:prstGeom prst="rect">
            <a:avLst/>
          </a:prstGeom>
        </p:spPr>
      </p:pic>
    </p:spTree>
    <p:extLst>
      <p:ext uri="{BB962C8B-B14F-4D97-AF65-F5344CB8AC3E}">
        <p14:creationId xmlns:p14="http://schemas.microsoft.com/office/powerpoint/2010/main" val="3830156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endParaRPr lang="en-US"/>
          </a:p>
        </p:txBody>
      </p:sp>
      <p:sp>
        <p:nvSpPr>
          <p:cNvPr id="3" name="Content Placeholder 2">
            <a:extLst>
              <a:ext uri="{FF2B5EF4-FFF2-40B4-BE49-F238E27FC236}">
                <a16:creationId xmlns:a16="http://schemas.microsoft.com/office/drawing/2014/main" id="{8794C5C4-252A-47A7-9A3F-0A7067D0878B}"/>
              </a:ext>
            </a:extLst>
          </p:cNvPr>
          <p:cNvSpPr>
            <a:spLocks noGrp="1"/>
          </p:cNvSpPr>
          <p:nvPr>
            <p:ph idx="1"/>
          </p:nvPr>
        </p:nvSpPr>
        <p:spPr>
          <a:xfrm>
            <a:off x="838200" y="1459832"/>
            <a:ext cx="5371531" cy="4717131"/>
          </a:xfrm>
        </p:spPr>
        <p:txBody>
          <a:bodyPr/>
          <a:lstStyle/>
          <a:p>
            <a:pPr>
              <a:lnSpc>
                <a:spcPct val="210000"/>
              </a:lnSpc>
            </a:pPr>
            <a:r>
              <a:rPr lang="en-US" dirty="0" err="1"/>
              <a:t>Rõ</a:t>
            </a:r>
            <a:r>
              <a:rPr lang="en-US" dirty="0"/>
              <a:t> </a:t>
            </a:r>
            <a:r>
              <a:rPr lang="en-US" dirty="0" err="1"/>
              <a:t>ràng</a:t>
            </a:r>
            <a:endParaRPr lang="en-US" dirty="0"/>
          </a:p>
          <a:p>
            <a:pPr>
              <a:lnSpc>
                <a:spcPct val="210000"/>
              </a:lnSpc>
            </a:pPr>
            <a:r>
              <a:rPr lang="en-US" dirty="0" err="1"/>
              <a:t>Chính</a:t>
            </a:r>
            <a:r>
              <a:rPr lang="en-US" dirty="0"/>
              <a:t> </a:t>
            </a:r>
            <a:r>
              <a:rPr lang="en-US" dirty="0" err="1"/>
              <a:t>xác</a:t>
            </a:r>
            <a:endParaRPr lang="en-US" dirty="0"/>
          </a:p>
          <a:p>
            <a:pPr>
              <a:lnSpc>
                <a:spcPct val="210000"/>
              </a:lnSpc>
            </a:pPr>
            <a:r>
              <a:rPr lang="en-US" dirty="0" err="1"/>
              <a:t>Hiệu</a:t>
            </a:r>
            <a:r>
              <a:rPr lang="en-US" dirty="0"/>
              <a:t> </a:t>
            </a:r>
            <a:r>
              <a:rPr lang="en-US" dirty="0" err="1"/>
              <a:t>quả</a:t>
            </a:r>
            <a:endParaRPr lang="en-US" dirty="0"/>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46</a:t>
            </a:fld>
            <a:endParaRPr lang="en-US"/>
          </a:p>
        </p:txBody>
      </p:sp>
      <p:sp>
        <p:nvSpPr>
          <p:cNvPr id="7" name="TextBox 6">
            <a:extLst>
              <a:ext uri="{FF2B5EF4-FFF2-40B4-BE49-F238E27FC236}">
                <a16:creationId xmlns:a16="http://schemas.microsoft.com/office/drawing/2014/main" id="{3F480DF0-B840-F6BA-0D7A-2968C38A3FC2}"/>
              </a:ext>
            </a:extLst>
          </p:cNvPr>
          <p:cNvSpPr txBox="1"/>
          <p:nvPr/>
        </p:nvSpPr>
        <p:spPr>
          <a:xfrm>
            <a:off x="6537278" y="2782669"/>
            <a:ext cx="3927141" cy="646331"/>
          </a:xfrm>
          <a:prstGeom prst="rect">
            <a:avLst/>
          </a:prstGeom>
          <a:noFill/>
        </p:spPr>
        <p:txBody>
          <a:bodyPr wrap="square">
            <a:spAutoFit/>
          </a:bodyPr>
          <a:lstStyle/>
          <a:p>
            <a:r>
              <a:rPr lang="en-US">
                <a:hlinkClick r:id="rId2"/>
              </a:rPr>
              <a:t>https://www.ted.com/talks/hans_rosling_the_best_stats_you_ve_ever_seen</a:t>
            </a:r>
            <a:r>
              <a:rPr lang="en-US"/>
              <a:t> </a:t>
            </a:r>
          </a:p>
        </p:txBody>
      </p:sp>
    </p:spTree>
    <p:extLst>
      <p:ext uri="{BB962C8B-B14F-4D97-AF65-F5344CB8AC3E}">
        <p14:creationId xmlns:p14="http://schemas.microsoft.com/office/powerpoint/2010/main" val="42665521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47</a:t>
            </a:fld>
            <a:endParaRPr lang="en-US"/>
          </a:p>
        </p:txBody>
      </p:sp>
      <p:sp>
        <p:nvSpPr>
          <p:cNvPr id="7" name="Content Placeholder 2">
            <a:extLst>
              <a:ext uri="{FF2B5EF4-FFF2-40B4-BE49-F238E27FC236}">
                <a16:creationId xmlns:a16="http://schemas.microsoft.com/office/drawing/2014/main" id="{87DBD36E-C91A-9A47-AC38-D96D61587D81}"/>
              </a:ext>
            </a:extLst>
          </p:cNvPr>
          <p:cNvSpPr>
            <a:spLocks noGrp="1"/>
          </p:cNvSpPr>
          <p:nvPr>
            <p:ph idx="1"/>
          </p:nvPr>
        </p:nvSpPr>
        <p:spPr>
          <a:xfrm>
            <a:off x="838200" y="1459833"/>
            <a:ext cx="3268579" cy="4598068"/>
          </a:xfrm>
        </p:spPr>
        <p:txBody>
          <a:bodyPr>
            <a:normAutofit fontScale="92500" lnSpcReduction="10000"/>
          </a:bodyPr>
          <a:lstStyle/>
          <a:p>
            <a:pPr>
              <a:lnSpc>
                <a:spcPct val="120000"/>
              </a:lnSpc>
            </a:pPr>
            <a:r>
              <a:rPr lang="en-US" sz="2200" dirty="0" err="1"/>
              <a:t>csmptv</a:t>
            </a:r>
            <a:r>
              <a:rPr lang="en-US" sz="2200" dirty="0"/>
              <a:t>: </a:t>
            </a:r>
            <a:r>
              <a:rPr lang="en-US" sz="2200" dirty="0" err="1"/>
              <a:t>lượng</a:t>
            </a:r>
            <a:r>
              <a:rPr lang="en-US" sz="2200" dirty="0"/>
              <a:t> </a:t>
            </a:r>
            <a:r>
              <a:rPr lang="en-US" sz="2200" dirty="0" err="1"/>
              <a:t>nước</a:t>
            </a:r>
            <a:r>
              <a:rPr lang="en-US" sz="2200" dirty="0"/>
              <a:t> </a:t>
            </a:r>
            <a:r>
              <a:rPr lang="en-US" sz="2200" dirty="0" err="1"/>
              <a:t>cấp</a:t>
            </a:r>
            <a:r>
              <a:rPr lang="en-US" sz="2200" dirty="0"/>
              <a:t> </a:t>
            </a:r>
            <a:r>
              <a:rPr lang="en-US" sz="2200" dirty="0" err="1"/>
              <a:t>tiêu</a:t>
            </a:r>
            <a:r>
              <a:rPr lang="en-US" sz="2200" dirty="0"/>
              <a:t> </a:t>
            </a:r>
            <a:r>
              <a:rPr lang="en-US" sz="2200" dirty="0" err="1"/>
              <a:t>thụ</a:t>
            </a:r>
            <a:r>
              <a:rPr lang="en-US" sz="2200" dirty="0"/>
              <a:t> </a:t>
            </a:r>
            <a:r>
              <a:rPr lang="en-US" sz="2200" dirty="0" err="1"/>
              <a:t>trong</a:t>
            </a:r>
            <a:r>
              <a:rPr lang="en-US" sz="2200" dirty="0"/>
              <a:t> 1 </a:t>
            </a:r>
            <a:r>
              <a:rPr lang="en-US" sz="2200" dirty="0" err="1"/>
              <a:t>năm</a:t>
            </a:r>
            <a:endParaRPr lang="en-US" sz="2200" dirty="0"/>
          </a:p>
          <a:p>
            <a:pPr>
              <a:lnSpc>
                <a:spcPct val="120000"/>
              </a:lnSpc>
            </a:pPr>
            <a:r>
              <a:rPr lang="en-US" sz="2200" dirty="0" err="1"/>
              <a:t>rwtank</a:t>
            </a:r>
            <a:r>
              <a:rPr lang="en-US" sz="2200" dirty="0"/>
              <a:t>: </a:t>
            </a:r>
            <a:r>
              <a:rPr lang="en-US" sz="2200" dirty="0" err="1"/>
              <a:t>có</a:t>
            </a:r>
            <a:r>
              <a:rPr lang="en-US" sz="2200" dirty="0"/>
              <a:t> </a:t>
            </a:r>
            <a:r>
              <a:rPr lang="en-US" sz="2200" dirty="0" err="1"/>
              <a:t>bể</a:t>
            </a:r>
            <a:r>
              <a:rPr lang="en-US" sz="2200" dirty="0"/>
              <a:t> </a:t>
            </a:r>
            <a:r>
              <a:rPr lang="en-US" sz="2200" dirty="0" err="1"/>
              <a:t>nước</a:t>
            </a:r>
            <a:r>
              <a:rPr lang="en-US" sz="2200" dirty="0"/>
              <a:t> </a:t>
            </a:r>
            <a:r>
              <a:rPr lang="en-US" sz="2200" dirty="0" err="1"/>
              <a:t>mưa</a:t>
            </a:r>
            <a:endParaRPr lang="en-US" sz="2200" dirty="0"/>
          </a:p>
          <a:p>
            <a:pPr>
              <a:lnSpc>
                <a:spcPct val="120000"/>
              </a:lnSpc>
            </a:pPr>
            <a:r>
              <a:rPr lang="en-US" sz="2200" dirty="0"/>
              <a:t>iceqac2: </a:t>
            </a:r>
            <a:r>
              <a:rPr lang="en-US" sz="2200" dirty="0" err="1"/>
              <a:t>thu</a:t>
            </a:r>
            <a:r>
              <a:rPr lang="en-US" sz="2200" dirty="0"/>
              <a:t> </a:t>
            </a:r>
            <a:r>
              <a:rPr lang="en-US" sz="2200" dirty="0" err="1"/>
              <a:t>nhập</a:t>
            </a:r>
            <a:r>
              <a:rPr lang="en-US" sz="2200" dirty="0"/>
              <a:t> </a:t>
            </a:r>
            <a:r>
              <a:rPr lang="en-US" sz="2200" dirty="0" err="1"/>
              <a:t>của</a:t>
            </a:r>
            <a:r>
              <a:rPr lang="en-US" sz="2200" dirty="0"/>
              <a:t> </a:t>
            </a:r>
            <a:r>
              <a:rPr lang="en-US" sz="2200" dirty="0" err="1"/>
              <a:t>gia</a:t>
            </a:r>
            <a:r>
              <a:rPr lang="en-US" sz="2200" dirty="0"/>
              <a:t> </a:t>
            </a:r>
            <a:r>
              <a:rPr lang="en-US" sz="2200" dirty="0" err="1"/>
              <a:t>đình</a:t>
            </a:r>
            <a:r>
              <a:rPr lang="en-US" sz="2200" dirty="0"/>
              <a:t> </a:t>
            </a:r>
          </a:p>
          <a:p>
            <a:pPr>
              <a:lnSpc>
                <a:spcPct val="120000"/>
              </a:lnSpc>
            </a:pPr>
            <a:r>
              <a:rPr lang="en-US" sz="2200" dirty="0" err="1"/>
              <a:t>hhs_tot</a:t>
            </a:r>
            <a:r>
              <a:rPr lang="en-US" sz="2200" dirty="0"/>
              <a:t>: </a:t>
            </a:r>
            <a:r>
              <a:rPr lang="en-US" sz="2200" dirty="0" err="1"/>
              <a:t>số</a:t>
            </a:r>
            <a:r>
              <a:rPr lang="en-US" sz="2200" dirty="0"/>
              <a:t> </a:t>
            </a:r>
            <a:r>
              <a:rPr lang="en-US" sz="2200" dirty="0" err="1"/>
              <a:t>thành</a:t>
            </a:r>
            <a:r>
              <a:rPr lang="en-US" sz="2200" dirty="0"/>
              <a:t> </a:t>
            </a:r>
            <a:r>
              <a:rPr lang="en-US" sz="2200" dirty="0" err="1"/>
              <a:t>viên</a:t>
            </a:r>
            <a:r>
              <a:rPr lang="en-US" sz="2200" dirty="0"/>
              <a:t> </a:t>
            </a:r>
            <a:r>
              <a:rPr lang="en-US" sz="2200" dirty="0" err="1"/>
              <a:t>trong</a:t>
            </a:r>
            <a:r>
              <a:rPr lang="en-US" sz="2200" dirty="0"/>
              <a:t> </a:t>
            </a:r>
            <a:r>
              <a:rPr lang="en-US" sz="2200" dirty="0" err="1"/>
              <a:t>gia</a:t>
            </a:r>
            <a:r>
              <a:rPr lang="en-US" sz="2200" dirty="0"/>
              <a:t> </a:t>
            </a:r>
            <a:r>
              <a:rPr lang="en-US" sz="2200" dirty="0" err="1"/>
              <a:t>đình</a:t>
            </a:r>
            <a:endParaRPr lang="en-US" sz="2200" dirty="0"/>
          </a:p>
          <a:p>
            <a:pPr>
              <a:lnSpc>
                <a:spcPct val="120000"/>
              </a:lnSpc>
            </a:pPr>
            <a:r>
              <a:rPr lang="en-US" sz="2200" dirty="0" err="1"/>
              <a:t>cfdiwq</a:t>
            </a:r>
            <a:r>
              <a:rPr lang="en-US" sz="2200" dirty="0"/>
              <a:t>: </a:t>
            </a:r>
            <a:r>
              <a:rPr lang="en-US" sz="2200" dirty="0" err="1"/>
              <a:t>sự</a:t>
            </a:r>
            <a:r>
              <a:rPr lang="en-US" sz="2200" dirty="0"/>
              <a:t> tin </a:t>
            </a:r>
            <a:r>
              <a:rPr lang="en-US" sz="2200" dirty="0" err="1"/>
              <a:t>tưởng</a:t>
            </a:r>
            <a:r>
              <a:rPr lang="en-US" sz="2200" dirty="0"/>
              <a:t> </a:t>
            </a:r>
            <a:r>
              <a:rPr lang="en-US" sz="2200" dirty="0" err="1"/>
              <a:t>vào</a:t>
            </a:r>
            <a:r>
              <a:rPr lang="en-US" sz="2200" dirty="0"/>
              <a:t> </a:t>
            </a:r>
            <a:r>
              <a:rPr lang="en-US" sz="2200" dirty="0" err="1"/>
              <a:t>chất</a:t>
            </a:r>
            <a:r>
              <a:rPr lang="en-US" sz="2200" dirty="0"/>
              <a:t> </a:t>
            </a:r>
            <a:r>
              <a:rPr lang="en-US" sz="2200" dirty="0" err="1"/>
              <a:t>lượng</a:t>
            </a:r>
            <a:r>
              <a:rPr lang="en-US" sz="2200" dirty="0"/>
              <a:t> </a:t>
            </a:r>
            <a:r>
              <a:rPr lang="en-US" sz="2200" dirty="0" err="1"/>
              <a:t>nước</a:t>
            </a:r>
            <a:r>
              <a:rPr lang="en-US" sz="2200" dirty="0"/>
              <a:t> </a:t>
            </a:r>
            <a:r>
              <a:rPr lang="en-US" sz="2200" dirty="0" err="1"/>
              <a:t>cấp</a:t>
            </a:r>
            <a:endParaRPr lang="en-US" sz="2200" dirty="0"/>
          </a:p>
          <a:p>
            <a:pPr>
              <a:lnSpc>
                <a:spcPct val="120000"/>
              </a:lnSpc>
            </a:pPr>
            <a:r>
              <a:rPr lang="en-US" sz="2200" dirty="0" err="1"/>
              <a:t>livara</a:t>
            </a:r>
            <a:r>
              <a:rPr lang="en-US" sz="2200" dirty="0"/>
              <a:t>: </a:t>
            </a:r>
            <a:r>
              <a:rPr lang="en-US" sz="2200" dirty="0" err="1"/>
              <a:t>diện</a:t>
            </a:r>
            <a:r>
              <a:rPr lang="en-US" sz="2200" dirty="0"/>
              <a:t> </a:t>
            </a:r>
            <a:r>
              <a:rPr lang="en-US" sz="2200" dirty="0" err="1"/>
              <a:t>tích</a:t>
            </a:r>
            <a:r>
              <a:rPr lang="en-US" sz="2200" dirty="0"/>
              <a:t> </a:t>
            </a:r>
            <a:r>
              <a:rPr lang="en-US" sz="2200" dirty="0" err="1"/>
              <a:t>nhà</a:t>
            </a:r>
            <a:r>
              <a:rPr lang="en-US" sz="2200" dirty="0"/>
              <a:t> ở/</a:t>
            </a:r>
            <a:r>
              <a:rPr lang="en-US" sz="2200" dirty="0" err="1"/>
              <a:t>căn</a:t>
            </a:r>
            <a:r>
              <a:rPr lang="en-US" sz="2200" dirty="0"/>
              <a:t> </a:t>
            </a:r>
            <a:r>
              <a:rPr lang="en-US" sz="2200" dirty="0" err="1"/>
              <a:t>hộ</a:t>
            </a:r>
            <a:endParaRPr lang="en-US" dirty="0"/>
          </a:p>
        </p:txBody>
      </p:sp>
      <p:graphicFrame>
        <p:nvGraphicFramePr>
          <p:cNvPr id="8" name="Table 7">
            <a:extLst>
              <a:ext uri="{FF2B5EF4-FFF2-40B4-BE49-F238E27FC236}">
                <a16:creationId xmlns:a16="http://schemas.microsoft.com/office/drawing/2014/main" id="{78068864-8B30-2029-FF0A-1747294381F1}"/>
              </a:ext>
            </a:extLst>
          </p:cNvPr>
          <p:cNvGraphicFramePr>
            <a:graphicFrameLocks noGrp="1"/>
          </p:cNvGraphicFramePr>
          <p:nvPr/>
        </p:nvGraphicFramePr>
        <p:xfrm>
          <a:off x="4662232" y="259877"/>
          <a:ext cx="6691568" cy="5917086"/>
        </p:xfrm>
        <a:graphic>
          <a:graphicData uri="http://schemas.openxmlformats.org/drawingml/2006/table">
            <a:tbl>
              <a:tblPr firstRow="1">
                <a:tableStyleId>{9D7B26C5-4107-4FEC-AEDC-1716B250A1EF}</a:tableStyleId>
              </a:tblPr>
              <a:tblGrid>
                <a:gridCol w="557704">
                  <a:extLst>
                    <a:ext uri="{9D8B030D-6E8A-4147-A177-3AD203B41FA5}">
                      <a16:colId xmlns:a16="http://schemas.microsoft.com/office/drawing/2014/main" val="394655903"/>
                    </a:ext>
                  </a:extLst>
                </a:gridCol>
                <a:gridCol w="774004">
                  <a:extLst>
                    <a:ext uri="{9D8B030D-6E8A-4147-A177-3AD203B41FA5}">
                      <a16:colId xmlns:a16="http://schemas.microsoft.com/office/drawing/2014/main" val="3780341055"/>
                    </a:ext>
                  </a:extLst>
                </a:gridCol>
                <a:gridCol w="756885">
                  <a:extLst>
                    <a:ext uri="{9D8B030D-6E8A-4147-A177-3AD203B41FA5}">
                      <a16:colId xmlns:a16="http://schemas.microsoft.com/office/drawing/2014/main" val="2602842380"/>
                    </a:ext>
                  </a:extLst>
                </a:gridCol>
                <a:gridCol w="1107831">
                  <a:extLst>
                    <a:ext uri="{9D8B030D-6E8A-4147-A177-3AD203B41FA5}">
                      <a16:colId xmlns:a16="http://schemas.microsoft.com/office/drawing/2014/main" val="2739290573"/>
                    </a:ext>
                  </a:extLst>
                </a:gridCol>
                <a:gridCol w="825362">
                  <a:extLst>
                    <a:ext uri="{9D8B030D-6E8A-4147-A177-3AD203B41FA5}">
                      <a16:colId xmlns:a16="http://schemas.microsoft.com/office/drawing/2014/main" val="1215923966"/>
                    </a:ext>
                  </a:extLst>
                </a:gridCol>
                <a:gridCol w="2060182">
                  <a:extLst>
                    <a:ext uri="{9D8B030D-6E8A-4147-A177-3AD203B41FA5}">
                      <a16:colId xmlns:a16="http://schemas.microsoft.com/office/drawing/2014/main" val="2502072102"/>
                    </a:ext>
                  </a:extLst>
                </a:gridCol>
                <a:gridCol w="609600">
                  <a:extLst>
                    <a:ext uri="{9D8B030D-6E8A-4147-A177-3AD203B41FA5}">
                      <a16:colId xmlns:a16="http://schemas.microsoft.com/office/drawing/2014/main" val="3752235387"/>
                    </a:ext>
                  </a:extLst>
                </a:gridCol>
              </a:tblGrid>
              <a:tr h="280800">
                <a:tc>
                  <a:txBody>
                    <a:bodyPr/>
                    <a:lstStyle/>
                    <a:p>
                      <a:pPr algn="ctr" fontAlgn="b"/>
                      <a:r>
                        <a:rPr lang="en-US" sz="1800" u="none" strike="noStrike" dirty="0">
                          <a:effectLst/>
                        </a:rPr>
                        <a:t>id</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csmptv</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rwtank</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a:effectLst/>
                        </a:rPr>
                        <a:t>iceqac2</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hhs_tot</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err="1">
                          <a:effectLst/>
                        </a:rPr>
                        <a:t>cfdiwq</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l" fontAlgn="b"/>
                      <a:r>
                        <a:rPr lang="en-US" sz="1800" u="none" strike="noStrike" dirty="0" err="1">
                          <a:effectLst/>
                        </a:rPr>
                        <a:t>livara</a:t>
                      </a:r>
                      <a:endParaRPr lang="en-US"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280800">
                <a:tc>
                  <a:txBody>
                    <a:bodyPr/>
                    <a:lstStyle/>
                    <a:p>
                      <a:pPr algn="r" fontAlgn="b"/>
                      <a:r>
                        <a:rPr lang="en-001" sz="1800" u="none" strike="noStrike" dirty="0">
                          <a:effectLst/>
                        </a:rPr>
                        <a:t>137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105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129</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280800">
                <a:tc>
                  <a:txBody>
                    <a:bodyPr/>
                    <a:lstStyle/>
                    <a:p>
                      <a:pPr algn="r" fontAlgn="b"/>
                      <a:r>
                        <a:rPr lang="en-001" sz="1800" u="none" strike="noStrike">
                          <a:effectLst/>
                        </a:rPr>
                        <a:t>431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56.99</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280800">
                <a:tc>
                  <a:txBody>
                    <a:bodyPr/>
                    <a:lstStyle/>
                    <a:p>
                      <a:pPr algn="r" fontAlgn="b"/>
                      <a:r>
                        <a:rPr lang="en-001" sz="1800" u="none" strike="noStrike">
                          <a:effectLst/>
                        </a:rPr>
                        <a:t>655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122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222363311"/>
                  </a:ext>
                </a:extLst>
              </a:tr>
              <a:tr h="280800">
                <a:tc>
                  <a:txBody>
                    <a:bodyPr/>
                    <a:lstStyle/>
                    <a:p>
                      <a:pPr algn="r" fontAlgn="b"/>
                      <a:r>
                        <a:rPr lang="en-001" sz="1800" u="none" strike="noStrike">
                          <a:effectLst/>
                        </a:rPr>
                        <a:t>730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74.57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80738444"/>
                  </a:ext>
                </a:extLst>
              </a:tr>
              <a:tr h="280800">
                <a:tc>
                  <a:txBody>
                    <a:bodyPr/>
                    <a:lstStyle/>
                    <a:p>
                      <a:pPr algn="r" fontAlgn="b"/>
                      <a:r>
                        <a:rPr lang="en-001" sz="1800" u="none" strike="noStrike">
                          <a:effectLst/>
                        </a:rPr>
                        <a:t>780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30</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304783326"/>
                  </a:ext>
                </a:extLst>
              </a:tr>
              <a:tr h="280800">
                <a:tc>
                  <a:txBody>
                    <a:bodyPr/>
                    <a:lstStyle/>
                    <a:p>
                      <a:pPr algn="r" fontAlgn="b"/>
                      <a:r>
                        <a:rPr lang="en-001" sz="1800" u="none" strike="noStrike">
                          <a:effectLst/>
                        </a:rPr>
                        <a:t>781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66.36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22055112"/>
                  </a:ext>
                </a:extLst>
              </a:tr>
              <a:tr h="280800">
                <a:tc>
                  <a:txBody>
                    <a:bodyPr/>
                    <a:lstStyle/>
                    <a:p>
                      <a:pPr algn="r" fontAlgn="b"/>
                      <a:r>
                        <a:rPr lang="en-001" sz="1800" u="none" strike="noStrike">
                          <a:effectLst/>
                        </a:rPr>
                        <a:t>1048</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30.93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110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332136377"/>
                  </a:ext>
                </a:extLst>
              </a:tr>
              <a:tr h="280800">
                <a:tc>
                  <a:txBody>
                    <a:bodyPr/>
                    <a:lstStyle/>
                    <a:p>
                      <a:pPr algn="r" fontAlgn="b"/>
                      <a:r>
                        <a:rPr lang="en-001" sz="1800" u="none" strike="noStrike">
                          <a:effectLst/>
                        </a:rPr>
                        <a:t>1403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6815430"/>
                  </a:ext>
                </a:extLst>
              </a:tr>
              <a:tr h="280800">
                <a:tc>
                  <a:txBody>
                    <a:bodyPr/>
                    <a:lstStyle/>
                    <a:p>
                      <a:pPr algn="r" fontAlgn="b"/>
                      <a:r>
                        <a:rPr lang="en-001" sz="1800" u="none" strike="noStrike">
                          <a:effectLst/>
                        </a:rPr>
                        <a:t>1405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52.95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519637121"/>
                  </a:ext>
                </a:extLst>
              </a:tr>
              <a:tr h="280800">
                <a:tc>
                  <a:txBody>
                    <a:bodyPr/>
                    <a:lstStyle/>
                    <a:p>
                      <a:pPr algn="r" fontAlgn="b"/>
                      <a:r>
                        <a:rPr lang="en-001" sz="1800" u="none" strike="noStrike">
                          <a:effectLst/>
                        </a:rPr>
                        <a:t>1432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139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607971120"/>
                  </a:ext>
                </a:extLst>
              </a:tr>
              <a:tr h="280800">
                <a:tc>
                  <a:txBody>
                    <a:bodyPr/>
                    <a:lstStyle/>
                    <a:p>
                      <a:pPr algn="r" fontAlgn="b"/>
                      <a:r>
                        <a:rPr lang="en-001" sz="1800" u="none" strike="noStrike">
                          <a:effectLst/>
                        </a:rPr>
                        <a:t>1476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784402576"/>
                  </a:ext>
                </a:extLst>
              </a:tr>
              <a:tr h="280800">
                <a:tc>
                  <a:txBody>
                    <a:bodyPr/>
                    <a:lstStyle/>
                    <a:p>
                      <a:pPr algn="r" fontAlgn="b"/>
                      <a:r>
                        <a:rPr lang="en-001" sz="1800" u="none" strike="noStrike" dirty="0">
                          <a:effectLst/>
                        </a:rPr>
                        <a:t>1757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71.25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26371781"/>
                  </a:ext>
                </a:extLst>
              </a:tr>
              <a:tr h="280800">
                <a:tc>
                  <a:txBody>
                    <a:bodyPr/>
                    <a:lstStyle/>
                    <a:p>
                      <a:pPr algn="r" fontAlgn="b"/>
                      <a:r>
                        <a:rPr lang="en-001" sz="1800" u="none" strike="noStrike">
                          <a:effectLst/>
                        </a:rPr>
                        <a:t>2183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467203156"/>
                  </a:ext>
                </a:extLst>
              </a:tr>
              <a:tr h="280800">
                <a:tc>
                  <a:txBody>
                    <a:bodyPr/>
                    <a:lstStyle/>
                    <a:p>
                      <a:pPr algn="r" fontAlgn="b"/>
                      <a:r>
                        <a:rPr lang="en-001" sz="1800" u="none" strike="noStrike">
                          <a:effectLst/>
                        </a:rPr>
                        <a:t>2334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86.06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16647937"/>
                  </a:ext>
                </a:extLst>
              </a:tr>
              <a:tr h="280800">
                <a:tc>
                  <a:txBody>
                    <a:bodyPr/>
                    <a:lstStyle/>
                    <a:p>
                      <a:pPr algn="r" fontAlgn="b"/>
                      <a:r>
                        <a:rPr lang="en-001" sz="1800" u="none" strike="noStrike">
                          <a:effectLst/>
                        </a:rPr>
                        <a:t>2345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29.2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150529234"/>
                  </a:ext>
                </a:extLst>
              </a:tr>
              <a:tr h="280800">
                <a:tc>
                  <a:txBody>
                    <a:bodyPr/>
                    <a:lstStyle/>
                    <a:p>
                      <a:pPr algn="r" fontAlgn="b"/>
                      <a:r>
                        <a:rPr lang="en-001" sz="1800" u="none" strike="noStrike" dirty="0">
                          <a:effectLst/>
                        </a:rPr>
                        <a:t>2375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33.46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1114069"/>
                  </a:ext>
                </a:extLst>
              </a:tr>
              <a:tr h="280800">
                <a:tc>
                  <a:txBody>
                    <a:bodyPr/>
                    <a:lstStyle/>
                    <a:p>
                      <a:pPr algn="r" fontAlgn="b"/>
                      <a:r>
                        <a:rPr lang="en-001" sz="1800" u="none" strike="noStrike" dirty="0">
                          <a:effectLst/>
                        </a:rPr>
                        <a:t>2687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45.63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68795907"/>
                  </a:ext>
                </a:extLst>
              </a:tr>
              <a:tr h="280800">
                <a:tc>
                  <a:txBody>
                    <a:bodyPr/>
                    <a:lstStyle/>
                    <a:p>
                      <a:pPr algn="r" fontAlgn="b"/>
                      <a:r>
                        <a:rPr lang="en-001" sz="1800" u="none" strike="noStrike">
                          <a:effectLst/>
                        </a:rPr>
                        <a:t>2704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126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200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136110465"/>
                  </a:ext>
                </a:extLst>
              </a:tr>
              <a:tr h="280800">
                <a:tc>
                  <a:txBody>
                    <a:bodyPr/>
                    <a:lstStyle/>
                    <a:p>
                      <a:pPr algn="r" fontAlgn="b"/>
                      <a:r>
                        <a:rPr lang="en-001" sz="1800" u="none" strike="noStrike">
                          <a:effectLst/>
                        </a:rPr>
                        <a:t>2714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16.23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80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665513548"/>
                  </a:ext>
                </a:extLst>
              </a:tr>
              <a:tr h="280800">
                <a:tc>
                  <a:txBody>
                    <a:bodyPr/>
                    <a:lstStyle/>
                    <a:p>
                      <a:pPr algn="r" fontAlgn="b"/>
                      <a:r>
                        <a:rPr lang="en-001" sz="1800" u="none" strike="noStrike">
                          <a:effectLst/>
                        </a:rPr>
                        <a:t>2752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105.09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
        <p:nvSpPr>
          <p:cNvPr id="3" name="Rectangle: Rounded Corners 2">
            <a:extLst>
              <a:ext uri="{FF2B5EF4-FFF2-40B4-BE49-F238E27FC236}">
                <a16:creationId xmlns:a16="http://schemas.microsoft.com/office/drawing/2014/main" id="{1D3563EE-0AE8-9837-6809-0F3E269849CB}"/>
              </a:ext>
            </a:extLst>
          </p:cNvPr>
          <p:cNvSpPr/>
          <p:nvPr/>
        </p:nvSpPr>
        <p:spPr>
          <a:xfrm>
            <a:off x="5194300" y="127000"/>
            <a:ext cx="901700" cy="62293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2512337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48</a:t>
            </a:fld>
            <a:endParaRPr lang="en-US"/>
          </a:p>
        </p:txBody>
      </p:sp>
      <p:pic>
        <p:nvPicPr>
          <p:cNvPr id="13" name="Picture 12">
            <a:extLst>
              <a:ext uri="{FF2B5EF4-FFF2-40B4-BE49-F238E27FC236}">
                <a16:creationId xmlns:a16="http://schemas.microsoft.com/office/drawing/2014/main" id="{8E47CA4D-6AC6-CA18-F3D2-8EB71F26B18E}"/>
              </a:ext>
            </a:extLst>
          </p:cNvPr>
          <p:cNvPicPr>
            <a:picLocks noChangeAspect="1"/>
          </p:cNvPicPr>
          <p:nvPr/>
        </p:nvPicPr>
        <p:blipFill>
          <a:blip r:embed="rId2"/>
          <a:stretch>
            <a:fillRect/>
          </a:stretch>
        </p:blipFill>
        <p:spPr>
          <a:xfrm>
            <a:off x="889000" y="1657350"/>
            <a:ext cx="4762500" cy="1905000"/>
          </a:xfrm>
          <a:prstGeom prst="rect">
            <a:avLst/>
          </a:prstGeom>
        </p:spPr>
      </p:pic>
    </p:spTree>
    <p:extLst>
      <p:ext uri="{BB962C8B-B14F-4D97-AF65-F5344CB8AC3E}">
        <p14:creationId xmlns:p14="http://schemas.microsoft.com/office/powerpoint/2010/main" val="1910982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49</a:t>
            </a:fld>
            <a:endParaRPr lang="en-US"/>
          </a:p>
        </p:txBody>
      </p:sp>
      <p:pic>
        <p:nvPicPr>
          <p:cNvPr id="13" name="Picture 12">
            <a:extLst>
              <a:ext uri="{FF2B5EF4-FFF2-40B4-BE49-F238E27FC236}">
                <a16:creationId xmlns:a16="http://schemas.microsoft.com/office/drawing/2014/main" id="{8E47CA4D-6AC6-CA18-F3D2-8EB71F26B18E}"/>
              </a:ext>
            </a:extLst>
          </p:cNvPr>
          <p:cNvPicPr>
            <a:picLocks noChangeAspect="1"/>
          </p:cNvPicPr>
          <p:nvPr/>
        </p:nvPicPr>
        <p:blipFill>
          <a:blip r:embed="rId2"/>
          <a:stretch>
            <a:fillRect/>
          </a:stretch>
        </p:blipFill>
        <p:spPr>
          <a:xfrm>
            <a:off x="889000" y="1657350"/>
            <a:ext cx="4762500" cy="1905000"/>
          </a:xfrm>
          <a:prstGeom prst="rect">
            <a:avLst/>
          </a:prstGeom>
        </p:spPr>
      </p:pic>
      <p:pic>
        <p:nvPicPr>
          <p:cNvPr id="14" name="Picture 13">
            <a:extLst>
              <a:ext uri="{FF2B5EF4-FFF2-40B4-BE49-F238E27FC236}">
                <a16:creationId xmlns:a16="http://schemas.microsoft.com/office/drawing/2014/main" id="{F39D32A4-7B18-C093-BD83-B849DAF474F5}"/>
              </a:ext>
            </a:extLst>
          </p:cNvPr>
          <p:cNvPicPr>
            <a:picLocks noChangeAspect="1"/>
          </p:cNvPicPr>
          <p:nvPr/>
        </p:nvPicPr>
        <p:blipFill>
          <a:blip r:embed="rId3"/>
          <a:stretch>
            <a:fillRect/>
          </a:stretch>
        </p:blipFill>
        <p:spPr>
          <a:xfrm>
            <a:off x="889000" y="3981952"/>
            <a:ext cx="4762500" cy="1905000"/>
          </a:xfrm>
          <a:prstGeom prst="rect">
            <a:avLst/>
          </a:prstGeom>
        </p:spPr>
      </p:pic>
    </p:spTree>
    <p:extLst>
      <p:ext uri="{BB962C8B-B14F-4D97-AF65-F5344CB8AC3E}">
        <p14:creationId xmlns:p14="http://schemas.microsoft.com/office/powerpoint/2010/main" val="1079479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EADD-31AF-2F81-32AA-BAF6ABA5B602}"/>
              </a:ext>
            </a:extLst>
          </p:cNvPr>
          <p:cNvSpPr>
            <a:spLocks noGrp="1"/>
          </p:cNvSpPr>
          <p:nvPr>
            <p:ph type="title"/>
          </p:nvPr>
        </p:nvSpPr>
        <p:spPr>
          <a:xfrm>
            <a:off x="1985962" y="2627440"/>
            <a:ext cx="3605463" cy="950328"/>
          </a:xfrm>
        </p:spPr>
        <p:txBody>
          <a:bodyPr/>
          <a:lstStyle/>
          <a:p>
            <a:r>
              <a:rPr lang="en-US" err="1"/>
              <a:t>Nội</a:t>
            </a:r>
            <a:r>
              <a:rPr lang="en-US"/>
              <a:t> dung</a:t>
            </a:r>
          </a:p>
        </p:txBody>
      </p:sp>
      <p:sp>
        <p:nvSpPr>
          <p:cNvPr id="3" name="Content Placeholder 2">
            <a:extLst>
              <a:ext uri="{FF2B5EF4-FFF2-40B4-BE49-F238E27FC236}">
                <a16:creationId xmlns:a16="http://schemas.microsoft.com/office/drawing/2014/main" id="{9C5252CD-3C9D-4927-5703-C18045D1F657}"/>
              </a:ext>
            </a:extLst>
          </p:cNvPr>
          <p:cNvSpPr>
            <a:spLocks noGrp="1"/>
          </p:cNvSpPr>
          <p:nvPr>
            <p:ph idx="1"/>
          </p:nvPr>
        </p:nvSpPr>
        <p:spPr>
          <a:xfrm>
            <a:off x="4769268" y="1331842"/>
            <a:ext cx="4792176" cy="4783875"/>
          </a:xfrm>
        </p:spPr>
        <p:txBody>
          <a:bodyPr>
            <a:noAutofit/>
          </a:bodyPr>
          <a:lstStyle/>
          <a:p>
            <a:pPr>
              <a:lnSpc>
                <a:spcPct val="150000"/>
              </a:lnSpc>
            </a:pPr>
            <a:r>
              <a:rPr lang="en-US" sz="2400" err="1"/>
              <a:t>Giới</a:t>
            </a:r>
            <a:r>
              <a:rPr lang="en-US" sz="2400"/>
              <a:t> </a:t>
            </a:r>
            <a:r>
              <a:rPr lang="en-US" sz="2400" err="1"/>
              <a:t>thiệu</a:t>
            </a:r>
            <a:r>
              <a:rPr lang="en-US" sz="2400"/>
              <a:t> </a:t>
            </a:r>
            <a:r>
              <a:rPr lang="en-US" sz="2400" err="1"/>
              <a:t>chung</a:t>
            </a:r>
            <a:endParaRPr lang="en-US" sz="2400"/>
          </a:p>
          <a:p>
            <a:pPr>
              <a:lnSpc>
                <a:spcPct val="150000"/>
              </a:lnSpc>
            </a:pPr>
            <a:r>
              <a:rPr lang="en-US" sz="2400" err="1"/>
              <a:t>Dữ</a:t>
            </a:r>
            <a:r>
              <a:rPr lang="en-US" sz="2400"/>
              <a:t> </a:t>
            </a:r>
            <a:r>
              <a:rPr lang="en-US" sz="2400" err="1"/>
              <a:t>liệu</a:t>
            </a:r>
            <a:r>
              <a:rPr lang="en-US" sz="2400"/>
              <a:t> </a:t>
            </a:r>
            <a:r>
              <a:rPr lang="en-US" sz="2400" err="1"/>
              <a:t>và</a:t>
            </a:r>
            <a:r>
              <a:rPr lang="en-US" sz="2400"/>
              <a:t> </a:t>
            </a:r>
            <a:r>
              <a:rPr lang="en-US" sz="2400" err="1"/>
              <a:t>nguồn</a:t>
            </a:r>
            <a:r>
              <a:rPr lang="en-US" sz="2400"/>
              <a:t> </a:t>
            </a:r>
            <a:r>
              <a:rPr lang="en-US" sz="2400" err="1"/>
              <a:t>dữ</a:t>
            </a:r>
            <a:r>
              <a:rPr lang="en-US" sz="2400"/>
              <a:t> </a:t>
            </a:r>
            <a:r>
              <a:rPr lang="en-US" sz="2400" err="1"/>
              <a:t>liệu</a:t>
            </a:r>
            <a:endParaRPr lang="en-US" sz="2400"/>
          </a:p>
          <a:p>
            <a:pPr>
              <a:lnSpc>
                <a:spcPct val="150000"/>
              </a:lnSpc>
            </a:pPr>
            <a:r>
              <a:rPr lang="en-US" sz="2400" err="1"/>
              <a:t>Phân</a:t>
            </a:r>
            <a:r>
              <a:rPr lang="en-US" sz="2400"/>
              <a:t> </a:t>
            </a:r>
            <a:r>
              <a:rPr lang="en-US" sz="2400" err="1"/>
              <a:t>tích</a:t>
            </a:r>
            <a:r>
              <a:rPr lang="en-US" sz="2400"/>
              <a:t> </a:t>
            </a:r>
            <a:r>
              <a:rPr lang="en-US" sz="2400" err="1"/>
              <a:t>dữ</a:t>
            </a:r>
            <a:r>
              <a:rPr lang="en-US" sz="2400"/>
              <a:t> </a:t>
            </a:r>
            <a:r>
              <a:rPr lang="en-US" sz="2400" err="1"/>
              <a:t>liệu</a:t>
            </a:r>
            <a:r>
              <a:rPr lang="en-US" sz="2400"/>
              <a:t> </a:t>
            </a:r>
            <a:r>
              <a:rPr lang="en-US" sz="2400" err="1"/>
              <a:t>thăm</a:t>
            </a:r>
            <a:r>
              <a:rPr lang="en-US" sz="2400"/>
              <a:t> </a:t>
            </a:r>
            <a:r>
              <a:rPr lang="en-US" sz="2400" err="1"/>
              <a:t>dò</a:t>
            </a:r>
            <a:endParaRPr lang="en-US" sz="2400"/>
          </a:p>
          <a:p>
            <a:pPr>
              <a:lnSpc>
                <a:spcPct val="150000"/>
              </a:lnSpc>
            </a:pPr>
            <a:r>
              <a:rPr lang="en-US" sz="2400" err="1"/>
              <a:t>Phân</a:t>
            </a:r>
            <a:r>
              <a:rPr lang="en-US" sz="2400"/>
              <a:t> </a:t>
            </a:r>
            <a:r>
              <a:rPr lang="en-US" sz="2400" err="1"/>
              <a:t>tích</a:t>
            </a:r>
            <a:r>
              <a:rPr lang="en-US" sz="2400"/>
              <a:t> </a:t>
            </a:r>
            <a:r>
              <a:rPr lang="en-US" sz="2400" err="1"/>
              <a:t>dữ</a:t>
            </a:r>
            <a:r>
              <a:rPr lang="en-US" sz="2400"/>
              <a:t> </a:t>
            </a:r>
            <a:r>
              <a:rPr lang="en-US" sz="2400" err="1"/>
              <a:t>liệu</a:t>
            </a:r>
            <a:r>
              <a:rPr lang="en-US" sz="2400"/>
              <a:t> </a:t>
            </a:r>
            <a:r>
              <a:rPr lang="en-US" sz="2400" err="1"/>
              <a:t>khẳng</a:t>
            </a:r>
            <a:r>
              <a:rPr lang="en-US" sz="2400"/>
              <a:t> </a:t>
            </a:r>
            <a:r>
              <a:rPr lang="en-US" sz="2400" err="1"/>
              <a:t>định</a:t>
            </a:r>
            <a:endParaRPr lang="en-US" sz="2400"/>
          </a:p>
          <a:p>
            <a:pPr>
              <a:lnSpc>
                <a:spcPct val="150000"/>
              </a:lnSpc>
            </a:pPr>
            <a:r>
              <a:rPr lang="en-US" sz="2400" err="1"/>
              <a:t>Các</a:t>
            </a:r>
            <a:r>
              <a:rPr lang="en-US" sz="2400"/>
              <a:t> </a:t>
            </a:r>
            <a:r>
              <a:rPr lang="en-US" sz="2400" err="1"/>
              <a:t>phương</a:t>
            </a:r>
            <a:r>
              <a:rPr lang="en-US" sz="2400"/>
              <a:t> </a:t>
            </a:r>
            <a:r>
              <a:rPr lang="en-US" sz="2400" err="1"/>
              <a:t>pháp</a:t>
            </a:r>
            <a:r>
              <a:rPr lang="en-US" sz="2400"/>
              <a:t> </a:t>
            </a:r>
            <a:r>
              <a:rPr lang="en-US" sz="2400" err="1"/>
              <a:t>nâng</a:t>
            </a:r>
            <a:r>
              <a:rPr lang="en-US" sz="2400"/>
              <a:t> </a:t>
            </a:r>
            <a:r>
              <a:rPr lang="en-US" sz="2400" err="1"/>
              <a:t>cao</a:t>
            </a:r>
            <a:endParaRPr lang="en-US" sz="2400"/>
          </a:p>
        </p:txBody>
      </p:sp>
      <p:sp>
        <p:nvSpPr>
          <p:cNvPr id="4" name="Footer Placeholder 3">
            <a:extLst>
              <a:ext uri="{FF2B5EF4-FFF2-40B4-BE49-F238E27FC236}">
                <a16:creationId xmlns:a16="http://schemas.microsoft.com/office/drawing/2014/main" id="{5803976D-3E67-BD2F-E945-8F3EFED5D39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052D2109-041B-6AF7-2D2A-BE99F7DD0C8B}"/>
              </a:ext>
            </a:extLst>
          </p:cNvPr>
          <p:cNvSpPr>
            <a:spLocks noGrp="1"/>
          </p:cNvSpPr>
          <p:nvPr>
            <p:ph type="sldNum" sz="quarter" idx="12"/>
          </p:nvPr>
        </p:nvSpPr>
        <p:spPr/>
        <p:txBody>
          <a:bodyPr/>
          <a:lstStyle/>
          <a:p>
            <a:fld id="{558478D3-4DD5-4D7B-8D8D-7EA87687E863}" type="slidenum">
              <a:rPr lang="en-US" smtClean="0"/>
              <a:pPr/>
              <a:t>5</a:t>
            </a:fld>
            <a:endParaRPr lang="en-US"/>
          </a:p>
        </p:txBody>
      </p:sp>
    </p:spTree>
    <p:extLst>
      <p:ext uri="{BB962C8B-B14F-4D97-AF65-F5344CB8AC3E}">
        <p14:creationId xmlns:p14="http://schemas.microsoft.com/office/powerpoint/2010/main" val="1812090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50</a:t>
            </a:fld>
            <a:endParaRPr lang="en-US"/>
          </a:p>
        </p:txBody>
      </p:sp>
      <p:pic>
        <p:nvPicPr>
          <p:cNvPr id="13" name="Picture 12">
            <a:extLst>
              <a:ext uri="{FF2B5EF4-FFF2-40B4-BE49-F238E27FC236}">
                <a16:creationId xmlns:a16="http://schemas.microsoft.com/office/drawing/2014/main" id="{8E47CA4D-6AC6-CA18-F3D2-8EB71F26B18E}"/>
              </a:ext>
            </a:extLst>
          </p:cNvPr>
          <p:cNvPicPr>
            <a:picLocks noChangeAspect="1"/>
          </p:cNvPicPr>
          <p:nvPr/>
        </p:nvPicPr>
        <p:blipFill>
          <a:blip r:embed="rId2"/>
          <a:stretch>
            <a:fillRect/>
          </a:stretch>
        </p:blipFill>
        <p:spPr>
          <a:xfrm>
            <a:off x="889000" y="1657350"/>
            <a:ext cx="4762500" cy="1905000"/>
          </a:xfrm>
          <a:prstGeom prst="rect">
            <a:avLst/>
          </a:prstGeom>
        </p:spPr>
      </p:pic>
      <p:pic>
        <p:nvPicPr>
          <p:cNvPr id="14" name="Picture 13">
            <a:extLst>
              <a:ext uri="{FF2B5EF4-FFF2-40B4-BE49-F238E27FC236}">
                <a16:creationId xmlns:a16="http://schemas.microsoft.com/office/drawing/2014/main" id="{F39D32A4-7B18-C093-BD83-B849DAF474F5}"/>
              </a:ext>
            </a:extLst>
          </p:cNvPr>
          <p:cNvPicPr>
            <a:picLocks noChangeAspect="1"/>
          </p:cNvPicPr>
          <p:nvPr/>
        </p:nvPicPr>
        <p:blipFill>
          <a:blip r:embed="rId3"/>
          <a:stretch>
            <a:fillRect/>
          </a:stretch>
        </p:blipFill>
        <p:spPr>
          <a:xfrm>
            <a:off x="889000" y="3981952"/>
            <a:ext cx="4762500" cy="1905000"/>
          </a:xfrm>
          <a:prstGeom prst="rect">
            <a:avLst/>
          </a:prstGeom>
        </p:spPr>
      </p:pic>
      <p:pic>
        <p:nvPicPr>
          <p:cNvPr id="15" name="Picture 14">
            <a:extLst>
              <a:ext uri="{FF2B5EF4-FFF2-40B4-BE49-F238E27FC236}">
                <a16:creationId xmlns:a16="http://schemas.microsoft.com/office/drawing/2014/main" id="{392872E3-1CFC-99D5-B482-8BCAB18FBFDA}"/>
              </a:ext>
            </a:extLst>
          </p:cNvPr>
          <p:cNvPicPr>
            <a:picLocks noChangeAspect="1"/>
          </p:cNvPicPr>
          <p:nvPr/>
        </p:nvPicPr>
        <p:blipFill>
          <a:blip r:embed="rId4"/>
          <a:stretch>
            <a:fillRect/>
          </a:stretch>
        </p:blipFill>
        <p:spPr>
          <a:xfrm>
            <a:off x="6540500" y="1657350"/>
            <a:ext cx="4762500" cy="1905000"/>
          </a:xfrm>
          <a:prstGeom prst="rect">
            <a:avLst/>
          </a:prstGeom>
        </p:spPr>
      </p:pic>
    </p:spTree>
    <p:extLst>
      <p:ext uri="{BB962C8B-B14F-4D97-AF65-F5344CB8AC3E}">
        <p14:creationId xmlns:p14="http://schemas.microsoft.com/office/powerpoint/2010/main" val="4229407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51</a:t>
            </a:fld>
            <a:endParaRPr lang="en-US"/>
          </a:p>
        </p:txBody>
      </p:sp>
      <p:pic>
        <p:nvPicPr>
          <p:cNvPr id="13" name="Picture 12">
            <a:extLst>
              <a:ext uri="{FF2B5EF4-FFF2-40B4-BE49-F238E27FC236}">
                <a16:creationId xmlns:a16="http://schemas.microsoft.com/office/drawing/2014/main" id="{8E47CA4D-6AC6-CA18-F3D2-8EB71F26B18E}"/>
              </a:ext>
            </a:extLst>
          </p:cNvPr>
          <p:cNvPicPr>
            <a:picLocks noChangeAspect="1"/>
          </p:cNvPicPr>
          <p:nvPr/>
        </p:nvPicPr>
        <p:blipFill>
          <a:blip r:embed="rId2"/>
          <a:stretch>
            <a:fillRect/>
          </a:stretch>
        </p:blipFill>
        <p:spPr>
          <a:xfrm>
            <a:off x="889000" y="1657350"/>
            <a:ext cx="4762500" cy="1905000"/>
          </a:xfrm>
          <a:prstGeom prst="rect">
            <a:avLst/>
          </a:prstGeom>
        </p:spPr>
      </p:pic>
      <p:pic>
        <p:nvPicPr>
          <p:cNvPr id="14" name="Picture 13">
            <a:extLst>
              <a:ext uri="{FF2B5EF4-FFF2-40B4-BE49-F238E27FC236}">
                <a16:creationId xmlns:a16="http://schemas.microsoft.com/office/drawing/2014/main" id="{F39D32A4-7B18-C093-BD83-B849DAF474F5}"/>
              </a:ext>
            </a:extLst>
          </p:cNvPr>
          <p:cNvPicPr>
            <a:picLocks noChangeAspect="1"/>
          </p:cNvPicPr>
          <p:nvPr/>
        </p:nvPicPr>
        <p:blipFill>
          <a:blip r:embed="rId3"/>
          <a:stretch>
            <a:fillRect/>
          </a:stretch>
        </p:blipFill>
        <p:spPr>
          <a:xfrm>
            <a:off x="889000" y="3981952"/>
            <a:ext cx="4762500" cy="1905000"/>
          </a:xfrm>
          <a:prstGeom prst="rect">
            <a:avLst/>
          </a:prstGeom>
        </p:spPr>
      </p:pic>
      <p:pic>
        <p:nvPicPr>
          <p:cNvPr id="15" name="Picture 14">
            <a:extLst>
              <a:ext uri="{FF2B5EF4-FFF2-40B4-BE49-F238E27FC236}">
                <a16:creationId xmlns:a16="http://schemas.microsoft.com/office/drawing/2014/main" id="{392872E3-1CFC-99D5-B482-8BCAB18FBFDA}"/>
              </a:ext>
            </a:extLst>
          </p:cNvPr>
          <p:cNvPicPr>
            <a:picLocks noChangeAspect="1"/>
          </p:cNvPicPr>
          <p:nvPr/>
        </p:nvPicPr>
        <p:blipFill>
          <a:blip r:embed="rId4"/>
          <a:stretch>
            <a:fillRect/>
          </a:stretch>
        </p:blipFill>
        <p:spPr>
          <a:xfrm>
            <a:off x="6540500" y="1657350"/>
            <a:ext cx="4762500" cy="1905000"/>
          </a:xfrm>
          <a:prstGeom prst="rect">
            <a:avLst/>
          </a:prstGeom>
        </p:spPr>
      </p:pic>
      <p:pic>
        <p:nvPicPr>
          <p:cNvPr id="16" name="Picture 15">
            <a:extLst>
              <a:ext uri="{FF2B5EF4-FFF2-40B4-BE49-F238E27FC236}">
                <a16:creationId xmlns:a16="http://schemas.microsoft.com/office/drawing/2014/main" id="{B119C61E-4728-2D09-CB93-90FB48BFADCB}"/>
              </a:ext>
            </a:extLst>
          </p:cNvPr>
          <p:cNvPicPr>
            <a:picLocks noChangeAspect="1"/>
          </p:cNvPicPr>
          <p:nvPr/>
        </p:nvPicPr>
        <p:blipFill>
          <a:blip r:embed="rId5"/>
          <a:stretch>
            <a:fillRect/>
          </a:stretch>
        </p:blipFill>
        <p:spPr>
          <a:xfrm>
            <a:off x="6540500" y="3981952"/>
            <a:ext cx="4762500" cy="1905000"/>
          </a:xfrm>
          <a:prstGeom prst="rect">
            <a:avLst/>
          </a:prstGeom>
        </p:spPr>
      </p:pic>
      <p:sp>
        <p:nvSpPr>
          <p:cNvPr id="3" name="Rectangle 2">
            <a:extLst>
              <a:ext uri="{FF2B5EF4-FFF2-40B4-BE49-F238E27FC236}">
                <a16:creationId xmlns:a16="http://schemas.microsoft.com/office/drawing/2014/main" id="{3AFAC63D-2461-2A76-5701-C366B2EC5D64}"/>
              </a:ext>
            </a:extLst>
          </p:cNvPr>
          <p:cNvSpPr/>
          <p:nvPr/>
        </p:nvSpPr>
        <p:spPr>
          <a:xfrm>
            <a:off x="8610600" y="5663034"/>
            <a:ext cx="3067050" cy="6059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Biểu</a:t>
            </a:r>
            <a:r>
              <a:rPr lang="en-US" dirty="0">
                <a:solidFill>
                  <a:srgbClr val="C00000"/>
                </a:solidFill>
              </a:rPr>
              <a:t> </a:t>
            </a:r>
            <a:r>
              <a:rPr lang="en-US" dirty="0" err="1">
                <a:solidFill>
                  <a:srgbClr val="C00000"/>
                </a:solidFill>
              </a:rPr>
              <a:t>đồ</a:t>
            </a:r>
            <a:r>
              <a:rPr lang="en-US" dirty="0">
                <a:solidFill>
                  <a:srgbClr val="C00000"/>
                </a:solidFill>
              </a:rPr>
              <a:t> </a:t>
            </a:r>
            <a:r>
              <a:rPr lang="en-US" dirty="0" err="1">
                <a:solidFill>
                  <a:srgbClr val="C00000"/>
                </a:solidFill>
              </a:rPr>
              <a:t>tần</a:t>
            </a:r>
            <a:r>
              <a:rPr lang="en-US" dirty="0">
                <a:solidFill>
                  <a:srgbClr val="C00000"/>
                </a:solidFill>
              </a:rPr>
              <a:t> </a:t>
            </a:r>
            <a:r>
              <a:rPr lang="en-US" dirty="0" err="1">
                <a:solidFill>
                  <a:srgbClr val="C00000"/>
                </a:solidFill>
              </a:rPr>
              <a:t>suất</a:t>
            </a:r>
            <a:r>
              <a:rPr lang="en-US" dirty="0">
                <a:solidFill>
                  <a:srgbClr val="C00000"/>
                </a:solidFill>
              </a:rPr>
              <a:t>/</a:t>
            </a:r>
            <a:r>
              <a:rPr lang="en-US" dirty="0" err="1">
                <a:solidFill>
                  <a:srgbClr val="C00000"/>
                </a:solidFill>
              </a:rPr>
              <a:t>mật</a:t>
            </a:r>
            <a:r>
              <a:rPr lang="en-US" dirty="0">
                <a:solidFill>
                  <a:srgbClr val="C00000"/>
                </a:solidFill>
              </a:rPr>
              <a:t> </a:t>
            </a:r>
            <a:r>
              <a:rPr lang="en-US" dirty="0" err="1">
                <a:solidFill>
                  <a:srgbClr val="C00000"/>
                </a:solidFill>
              </a:rPr>
              <a:t>độ</a:t>
            </a:r>
            <a:r>
              <a:rPr lang="en-US" dirty="0">
                <a:solidFill>
                  <a:srgbClr val="C00000"/>
                </a:solidFill>
              </a:rPr>
              <a:t> </a:t>
            </a:r>
            <a:endParaRPr lang="en-001" dirty="0">
              <a:solidFill>
                <a:srgbClr val="C00000"/>
              </a:solidFill>
            </a:endParaRPr>
          </a:p>
        </p:txBody>
      </p:sp>
    </p:spTree>
    <p:extLst>
      <p:ext uri="{BB962C8B-B14F-4D97-AF65-F5344CB8AC3E}">
        <p14:creationId xmlns:p14="http://schemas.microsoft.com/office/powerpoint/2010/main" val="39729550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52</a:t>
            </a:fld>
            <a:endParaRPr lang="en-US"/>
          </a:p>
        </p:txBody>
      </p:sp>
      <p:pic>
        <p:nvPicPr>
          <p:cNvPr id="12" name="Picture 11">
            <a:extLst>
              <a:ext uri="{FF2B5EF4-FFF2-40B4-BE49-F238E27FC236}">
                <a16:creationId xmlns:a16="http://schemas.microsoft.com/office/drawing/2014/main" id="{439BBE36-5951-56DB-8818-209F961EFD7F}"/>
              </a:ext>
            </a:extLst>
          </p:cNvPr>
          <p:cNvPicPr>
            <a:picLocks noChangeAspect="1"/>
          </p:cNvPicPr>
          <p:nvPr/>
        </p:nvPicPr>
        <p:blipFill>
          <a:blip r:embed="rId2"/>
          <a:stretch>
            <a:fillRect/>
          </a:stretch>
        </p:blipFill>
        <p:spPr>
          <a:xfrm>
            <a:off x="686731" y="1831857"/>
            <a:ext cx="5409269" cy="4049224"/>
          </a:xfrm>
          <a:prstGeom prst="rect">
            <a:avLst/>
          </a:prstGeom>
        </p:spPr>
      </p:pic>
    </p:spTree>
    <p:extLst>
      <p:ext uri="{BB962C8B-B14F-4D97-AF65-F5344CB8AC3E}">
        <p14:creationId xmlns:p14="http://schemas.microsoft.com/office/powerpoint/2010/main" val="2862284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1FD2E-4CBD-EF0C-E46C-65BDB3C0EF4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B91443E-2819-D535-4D38-863B3EE44F5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4D8DB989-7806-E66E-CDE8-AC184B2E3238}"/>
              </a:ext>
            </a:extLst>
          </p:cNvPr>
          <p:cNvSpPr>
            <a:spLocks noGrp="1"/>
          </p:cNvSpPr>
          <p:nvPr>
            <p:ph type="sldNum" sz="quarter" idx="12"/>
          </p:nvPr>
        </p:nvSpPr>
        <p:spPr/>
        <p:txBody>
          <a:bodyPr/>
          <a:lstStyle/>
          <a:p>
            <a:fld id="{558478D3-4DD5-4D7B-8D8D-7EA87687E863}" type="slidenum">
              <a:rPr lang="en-US" smtClean="0"/>
              <a:pPr/>
              <a:t>53</a:t>
            </a:fld>
            <a:endParaRPr lang="en-US"/>
          </a:p>
        </p:txBody>
      </p:sp>
      <p:pic>
        <p:nvPicPr>
          <p:cNvPr id="7" name="Picture 6" descr="Diagram&#10;&#10;Description automatically generated with low confidence">
            <a:extLst>
              <a:ext uri="{FF2B5EF4-FFF2-40B4-BE49-F238E27FC236}">
                <a16:creationId xmlns:a16="http://schemas.microsoft.com/office/drawing/2014/main" id="{68923B2F-E884-25F9-6A34-B5424E822FB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19482" y="1833376"/>
            <a:ext cx="5034318" cy="3775739"/>
          </a:xfrm>
          <a:prstGeom prst="rect">
            <a:avLst/>
          </a:prstGeom>
        </p:spPr>
      </p:pic>
      <p:sp>
        <p:nvSpPr>
          <p:cNvPr id="8" name="TextBox 7">
            <a:extLst>
              <a:ext uri="{FF2B5EF4-FFF2-40B4-BE49-F238E27FC236}">
                <a16:creationId xmlns:a16="http://schemas.microsoft.com/office/drawing/2014/main" id="{95D0D2DC-15F2-E57D-C8CC-6F9DBE1C4A86}"/>
              </a:ext>
            </a:extLst>
          </p:cNvPr>
          <p:cNvSpPr txBox="1"/>
          <p:nvPr/>
        </p:nvSpPr>
        <p:spPr>
          <a:xfrm>
            <a:off x="6551494" y="5607596"/>
            <a:ext cx="5280705" cy="230832"/>
          </a:xfrm>
          <a:prstGeom prst="rect">
            <a:avLst/>
          </a:prstGeom>
          <a:noFill/>
        </p:spPr>
        <p:txBody>
          <a:bodyPr wrap="square" rtlCol="0">
            <a:spAutoFit/>
          </a:bodyPr>
          <a:lstStyle/>
          <a:p>
            <a:r>
              <a:rPr lang="en-US" sz="900">
                <a:hlinkClick r:id="rId4" tooltip="https://commons.wikimedia.org/wiki/File:Comparison_mean_median_mode.svg"/>
              </a:rPr>
              <a:t>This Photo</a:t>
            </a:r>
            <a:r>
              <a:rPr lang="en-US" sz="900"/>
              <a:t> by Unknown Author is licensed under </a:t>
            </a:r>
            <a:r>
              <a:rPr lang="en-US" sz="900">
                <a:hlinkClick r:id="rId5" tooltip="https://creativecommons.org/licenses/by-sa/3.0/"/>
              </a:rPr>
              <a:t>CC BY-SA</a:t>
            </a:r>
            <a:endParaRPr lang="en-US" sz="900"/>
          </a:p>
        </p:txBody>
      </p:sp>
      <p:pic>
        <p:nvPicPr>
          <p:cNvPr id="12" name="Picture 11">
            <a:extLst>
              <a:ext uri="{FF2B5EF4-FFF2-40B4-BE49-F238E27FC236}">
                <a16:creationId xmlns:a16="http://schemas.microsoft.com/office/drawing/2014/main" id="{439BBE36-5951-56DB-8818-209F961EFD7F}"/>
              </a:ext>
            </a:extLst>
          </p:cNvPr>
          <p:cNvPicPr>
            <a:picLocks noChangeAspect="1"/>
          </p:cNvPicPr>
          <p:nvPr/>
        </p:nvPicPr>
        <p:blipFill>
          <a:blip r:embed="rId6"/>
          <a:stretch>
            <a:fillRect/>
          </a:stretch>
        </p:blipFill>
        <p:spPr>
          <a:xfrm>
            <a:off x="686731" y="1831857"/>
            <a:ext cx="5409269" cy="4049224"/>
          </a:xfrm>
          <a:prstGeom prst="rect">
            <a:avLst/>
          </a:prstGeom>
        </p:spPr>
      </p:pic>
    </p:spTree>
    <p:extLst>
      <p:ext uri="{BB962C8B-B14F-4D97-AF65-F5344CB8AC3E}">
        <p14:creationId xmlns:p14="http://schemas.microsoft.com/office/powerpoint/2010/main" val="10422139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5559-0522-033C-5C89-5F405983E06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2373508-8D5B-43A6-1B5A-F4FE0360366B}"/>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B05807D6-E05D-7B1D-190B-CA1DEFA707B6}"/>
              </a:ext>
            </a:extLst>
          </p:cNvPr>
          <p:cNvSpPr>
            <a:spLocks noGrp="1"/>
          </p:cNvSpPr>
          <p:nvPr>
            <p:ph type="sldNum" sz="quarter" idx="12"/>
          </p:nvPr>
        </p:nvSpPr>
        <p:spPr/>
        <p:txBody>
          <a:bodyPr/>
          <a:lstStyle/>
          <a:p>
            <a:fld id="{558478D3-4DD5-4D7B-8D8D-7EA87687E863}" type="slidenum">
              <a:rPr lang="en-US" smtClean="0"/>
              <a:pPr/>
              <a:t>54</a:t>
            </a:fld>
            <a:endParaRPr lang="en-US"/>
          </a:p>
        </p:txBody>
      </p:sp>
      <p:sp>
        <p:nvSpPr>
          <p:cNvPr id="7" name="Rectangle 6">
            <a:extLst>
              <a:ext uri="{FF2B5EF4-FFF2-40B4-BE49-F238E27FC236}">
                <a16:creationId xmlns:a16="http://schemas.microsoft.com/office/drawing/2014/main" id="{F83BEEF2-742F-A472-5C5A-77375E45E614}"/>
              </a:ext>
            </a:extLst>
          </p:cNvPr>
          <p:cNvSpPr/>
          <p:nvPr/>
        </p:nvSpPr>
        <p:spPr>
          <a:xfrm>
            <a:off x="3004931" y="4440972"/>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Khoảng</a:t>
            </a:r>
            <a:r>
              <a:rPr lang="en-US" dirty="0">
                <a:solidFill>
                  <a:srgbClr val="C00000"/>
                </a:solidFill>
              </a:rPr>
              <a:t> </a:t>
            </a:r>
            <a:r>
              <a:rPr lang="en-US" dirty="0" err="1">
                <a:solidFill>
                  <a:srgbClr val="C00000"/>
                </a:solidFill>
              </a:rPr>
              <a:t>biến</a:t>
            </a:r>
            <a:r>
              <a:rPr lang="en-US" dirty="0">
                <a:solidFill>
                  <a:srgbClr val="C00000"/>
                </a:solidFill>
              </a:rPr>
              <a:t> </a:t>
            </a:r>
            <a:r>
              <a:rPr lang="en-US" dirty="0" err="1">
                <a:solidFill>
                  <a:srgbClr val="C00000"/>
                </a:solidFill>
              </a:rPr>
              <a:t>thiên</a:t>
            </a:r>
            <a:endParaRPr lang="en-001" dirty="0">
              <a:solidFill>
                <a:srgbClr val="C00000"/>
              </a:solidFill>
            </a:endParaRPr>
          </a:p>
        </p:txBody>
      </p:sp>
      <p:sp>
        <p:nvSpPr>
          <p:cNvPr id="8" name="Rectangle 7">
            <a:extLst>
              <a:ext uri="{FF2B5EF4-FFF2-40B4-BE49-F238E27FC236}">
                <a16:creationId xmlns:a16="http://schemas.microsoft.com/office/drawing/2014/main" id="{6518E9EF-3443-C6A1-0EE2-9431D1FCABF5}"/>
              </a:ext>
            </a:extLst>
          </p:cNvPr>
          <p:cNvSpPr/>
          <p:nvPr/>
        </p:nvSpPr>
        <p:spPr>
          <a:xfrm>
            <a:off x="3004931" y="5033536"/>
            <a:ext cx="2995612"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Độ</a:t>
            </a:r>
            <a:r>
              <a:rPr lang="en-US" dirty="0">
                <a:solidFill>
                  <a:srgbClr val="C00000"/>
                </a:solidFill>
              </a:rPr>
              <a:t> </a:t>
            </a:r>
            <a:r>
              <a:rPr lang="en-US" dirty="0" err="1">
                <a:solidFill>
                  <a:srgbClr val="C00000"/>
                </a:solidFill>
              </a:rPr>
              <a:t>lệch</a:t>
            </a:r>
            <a:r>
              <a:rPr lang="en-US" dirty="0">
                <a:solidFill>
                  <a:srgbClr val="C00000"/>
                </a:solidFill>
              </a:rPr>
              <a:t> </a:t>
            </a:r>
            <a:r>
              <a:rPr lang="en-US" dirty="0" err="1">
                <a:solidFill>
                  <a:srgbClr val="C00000"/>
                </a:solidFill>
              </a:rPr>
              <a:t>chuẩn</a:t>
            </a:r>
            <a:endParaRPr lang="en-US" dirty="0">
              <a:solidFill>
                <a:srgbClr val="C00000"/>
              </a:solidFill>
            </a:endParaRPr>
          </a:p>
          <a:p>
            <a:pPr algn="ctr"/>
            <a:r>
              <a:rPr lang="en-US" dirty="0">
                <a:solidFill>
                  <a:srgbClr val="C00000"/>
                </a:solidFill>
              </a:rPr>
              <a:t>(</a:t>
            </a:r>
            <a:r>
              <a:rPr lang="en-US" dirty="0" err="1">
                <a:solidFill>
                  <a:srgbClr val="C00000"/>
                </a:solidFill>
              </a:rPr>
              <a:t>Phương</a:t>
            </a:r>
            <a:r>
              <a:rPr lang="en-US" dirty="0">
                <a:solidFill>
                  <a:srgbClr val="C00000"/>
                </a:solidFill>
              </a:rPr>
              <a:t> </a:t>
            </a:r>
            <a:r>
              <a:rPr lang="en-US" dirty="0" err="1">
                <a:solidFill>
                  <a:srgbClr val="C00000"/>
                </a:solidFill>
              </a:rPr>
              <a:t>sai</a:t>
            </a:r>
            <a:r>
              <a:rPr lang="en-US" dirty="0">
                <a:solidFill>
                  <a:srgbClr val="C00000"/>
                </a:solidFill>
              </a:rPr>
              <a:t>)</a:t>
            </a:r>
            <a:endParaRPr lang="en-001" dirty="0">
              <a:solidFill>
                <a:srgbClr val="C00000"/>
              </a:solidFill>
            </a:endParaRPr>
          </a:p>
        </p:txBody>
      </p:sp>
      <p:pic>
        <p:nvPicPr>
          <p:cNvPr id="9" name="Picture 8">
            <a:extLst>
              <a:ext uri="{FF2B5EF4-FFF2-40B4-BE49-F238E27FC236}">
                <a16:creationId xmlns:a16="http://schemas.microsoft.com/office/drawing/2014/main" id="{A0BECD61-D0CB-D2EB-CCBC-78AE9B645A9A}"/>
              </a:ext>
            </a:extLst>
          </p:cNvPr>
          <p:cNvPicPr>
            <a:picLocks noChangeAspect="1"/>
          </p:cNvPicPr>
          <p:nvPr/>
        </p:nvPicPr>
        <p:blipFill>
          <a:blip r:embed="rId3"/>
          <a:stretch>
            <a:fillRect/>
          </a:stretch>
        </p:blipFill>
        <p:spPr>
          <a:xfrm>
            <a:off x="6000543" y="1315454"/>
            <a:ext cx="5448300" cy="4562475"/>
          </a:xfrm>
          <a:prstGeom prst="rect">
            <a:avLst/>
          </a:prstGeom>
        </p:spPr>
      </p:pic>
    </p:spTree>
    <p:extLst>
      <p:ext uri="{BB962C8B-B14F-4D97-AF65-F5344CB8AC3E}">
        <p14:creationId xmlns:p14="http://schemas.microsoft.com/office/powerpoint/2010/main" val="2972940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5559-0522-033C-5C89-5F405983E06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2373508-8D5B-43A6-1B5A-F4FE0360366B}"/>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B05807D6-E05D-7B1D-190B-CA1DEFA707B6}"/>
              </a:ext>
            </a:extLst>
          </p:cNvPr>
          <p:cNvSpPr>
            <a:spLocks noGrp="1"/>
          </p:cNvSpPr>
          <p:nvPr>
            <p:ph type="sldNum" sz="quarter" idx="12"/>
          </p:nvPr>
        </p:nvSpPr>
        <p:spPr/>
        <p:txBody>
          <a:bodyPr/>
          <a:lstStyle/>
          <a:p>
            <a:fld id="{558478D3-4DD5-4D7B-8D8D-7EA87687E863}" type="slidenum">
              <a:rPr lang="en-US" smtClean="0"/>
              <a:pPr/>
              <a:t>55</a:t>
            </a:fld>
            <a:endParaRPr lang="en-US"/>
          </a:p>
        </p:txBody>
      </p:sp>
      <p:pic>
        <p:nvPicPr>
          <p:cNvPr id="10" name="Picture 9">
            <a:extLst>
              <a:ext uri="{FF2B5EF4-FFF2-40B4-BE49-F238E27FC236}">
                <a16:creationId xmlns:a16="http://schemas.microsoft.com/office/drawing/2014/main" id="{3B32B9E2-F8A8-CFD2-25D6-163454BFE067}"/>
              </a:ext>
            </a:extLst>
          </p:cNvPr>
          <p:cNvPicPr>
            <a:picLocks noChangeAspect="1"/>
          </p:cNvPicPr>
          <p:nvPr/>
        </p:nvPicPr>
        <p:blipFill>
          <a:blip r:embed="rId3"/>
          <a:stretch>
            <a:fillRect/>
          </a:stretch>
        </p:blipFill>
        <p:spPr>
          <a:xfrm>
            <a:off x="4560197" y="1678489"/>
            <a:ext cx="5019675" cy="4314825"/>
          </a:xfrm>
          <a:prstGeom prst="rect">
            <a:avLst/>
          </a:prstGeom>
        </p:spPr>
      </p:pic>
      <p:sp>
        <p:nvSpPr>
          <p:cNvPr id="11" name="Rectangle 10">
            <a:extLst>
              <a:ext uri="{FF2B5EF4-FFF2-40B4-BE49-F238E27FC236}">
                <a16:creationId xmlns:a16="http://schemas.microsoft.com/office/drawing/2014/main" id="{1C679C6D-B12D-7A76-BEEA-12E4DB4855DD}"/>
              </a:ext>
            </a:extLst>
          </p:cNvPr>
          <p:cNvSpPr/>
          <p:nvPr/>
        </p:nvSpPr>
        <p:spPr>
          <a:xfrm>
            <a:off x="1635919" y="4522471"/>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Khoảng</a:t>
            </a:r>
            <a:r>
              <a:rPr lang="en-US" dirty="0">
                <a:solidFill>
                  <a:srgbClr val="C00000"/>
                </a:solidFill>
              </a:rPr>
              <a:t> </a:t>
            </a:r>
            <a:r>
              <a:rPr lang="en-US" dirty="0" err="1">
                <a:solidFill>
                  <a:srgbClr val="C00000"/>
                </a:solidFill>
              </a:rPr>
              <a:t>biến</a:t>
            </a:r>
            <a:r>
              <a:rPr lang="en-US" dirty="0">
                <a:solidFill>
                  <a:srgbClr val="C00000"/>
                </a:solidFill>
              </a:rPr>
              <a:t> </a:t>
            </a:r>
            <a:r>
              <a:rPr lang="en-US" dirty="0" err="1">
                <a:solidFill>
                  <a:srgbClr val="C00000"/>
                </a:solidFill>
              </a:rPr>
              <a:t>thiên</a:t>
            </a:r>
            <a:endParaRPr lang="en-001" dirty="0">
              <a:solidFill>
                <a:srgbClr val="C00000"/>
              </a:solidFill>
            </a:endParaRPr>
          </a:p>
        </p:txBody>
      </p:sp>
      <p:sp>
        <p:nvSpPr>
          <p:cNvPr id="12" name="Rectangle 11">
            <a:extLst>
              <a:ext uri="{FF2B5EF4-FFF2-40B4-BE49-F238E27FC236}">
                <a16:creationId xmlns:a16="http://schemas.microsoft.com/office/drawing/2014/main" id="{C0BD60C5-932A-AD49-79E4-798AB11E9B34}"/>
              </a:ext>
            </a:extLst>
          </p:cNvPr>
          <p:cNvSpPr/>
          <p:nvPr/>
        </p:nvSpPr>
        <p:spPr>
          <a:xfrm>
            <a:off x="1634781" y="5112963"/>
            <a:ext cx="2995612"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Độ</a:t>
            </a:r>
            <a:r>
              <a:rPr lang="en-US" dirty="0">
                <a:solidFill>
                  <a:srgbClr val="C00000"/>
                </a:solidFill>
              </a:rPr>
              <a:t> </a:t>
            </a:r>
            <a:r>
              <a:rPr lang="en-US" dirty="0" err="1">
                <a:solidFill>
                  <a:srgbClr val="C00000"/>
                </a:solidFill>
              </a:rPr>
              <a:t>lệch</a:t>
            </a:r>
            <a:r>
              <a:rPr lang="en-US" dirty="0">
                <a:solidFill>
                  <a:srgbClr val="C00000"/>
                </a:solidFill>
              </a:rPr>
              <a:t> </a:t>
            </a:r>
            <a:r>
              <a:rPr lang="en-US" dirty="0" err="1">
                <a:solidFill>
                  <a:srgbClr val="C00000"/>
                </a:solidFill>
              </a:rPr>
              <a:t>chuẩn</a:t>
            </a:r>
            <a:endParaRPr lang="en-US" dirty="0">
              <a:solidFill>
                <a:srgbClr val="C00000"/>
              </a:solidFill>
            </a:endParaRPr>
          </a:p>
          <a:p>
            <a:pPr algn="ctr"/>
            <a:r>
              <a:rPr lang="en-US" dirty="0">
                <a:solidFill>
                  <a:srgbClr val="C00000"/>
                </a:solidFill>
              </a:rPr>
              <a:t>(</a:t>
            </a:r>
            <a:r>
              <a:rPr lang="en-US" dirty="0" err="1">
                <a:solidFill>
                  <a:srgbClr val="C00000"/>
                </a:solidFill>
              </a:rPr>
              <a:t>Phương</a:t>
            </a:r>
            <a:r>
              <a:rPr lang="en-US" dirty="0">
                <a:solidFill>
                  <a:srgbClr val="C00000"/>
                </a:solidFill>
              </a:rPr>
              <a:t> </a:t>
            </a:r>
            <a:r>
              <a:rPr lang="en-US" dirty="0" err="1">
                <a:solidFill>
                  <a:srgbClr val="C00000"/>
                </a:solidFill>
              </a:rPr>
              <a:t>sai</a:t>
            </a:r>
            <a:r>
              <a:rPr lang="en-US" dirty="0">
                <a:solidFill>
                  <a:srgbClr val="C00000"/>
                </a:solidFill>
              </a:rPr>
              <a:t>)</a:t>
            </a:r>
            <a:endParaRPr lang="en-001" dirty="0">
              <a:solidFill>
                <a:srgbClr val="C00000"/>
              </a:solidFill>
            </a:endParaRPr>
          </a:p>
        </p:txBody>
      </p:sp>
    </p:spTree>
    <p:extLst>
      <p:ext uri="{BB962C8B-B14F-4D97-AF65-F5344CB8AC3E}">
        <p14:creationId xmlns:p14="http://schemas.microsoft.com/office/powerpoint/2010/main" val="14020804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5559-0522-033C-5C89-5F405983E06A}"/>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liên</a:t>
            </a:r>
            <a:r>
              <a:rPr lang="en-US" dirty="0"/>
              <a:t> </a:t>
            </a:r>
            <a:r>
              <a:rPr lang="en-US" dirty="0" err="1"/>
              <a:t>tục</a:t>
            </a:r>
            <a:endParaRPr lang="en-001" dirty="0"/>
          </a:p>
        </p:txBody>
      </p:sp>
      <p:sp>
        <p:nvSpPr>
          <p:cNvPr id="4" name="Footer Placeholder 3">
            <a:extLst>
              <a:ext uri="{FF2B5EF4-FFF2-40B4-BE49-F238E27FC236}">
                <a16:creationId xmlns:a16="http://schemas.microsoft.com/office/drawing/2014/main" id="{32373508-8D5B-43A6-1B5A-F4FE0360366B}"/>
              </a:ext>
            </a:extLst>
          </p:cNvPr>
          <p:cNvSpPr>
            <a:spLocks noGrp="1"/>
          </p:cNvSpPr>
          <p:nvPr>
            <p:ph type="ftr" sz="quarter" idx="11"/>
          </p:nvPr>
        </p:nvSpPr>
        <p:spPr/>
        <p:txBody>
          <a:bodyPr/>
          <a:lstStyle/>
          <a:p>
            <a:r>
              <a:rPr lang="en-US"/>
              <a:t>Quantitative Methods (VNU-SIS)</a:t>
            </a:r>
            <a:endParaRPr lang="en-US" dirty="0"/>
          </a:p>
        </p:txBody>
      </p:sp>
      <p:sp>
        <p:nvSpPr>
          <p:cNvPr id="5" name="Slide Number Placeholder 4">
            <a:extLst>
              <a:ext uri="{FF2B5EF4-FFF2-40B4-BE49-F238E27FC236}">
                <a16:creationId xmlns:a16="http://schemas.microsoft.com/office/drawing/2014/main" id="{B05807D6-E05D-7B1D-190B-CA1DEFA707B6}"/>
              </a:ext>
            </a:extLst>
          </p:cNvPr>
          <p:cNvSpPr>
            <a:spLocks noGrp="1"/>
          </p:cNvSpPr>
          <p:nvPr>
            <p:ph type="sldNum" sz="quarter" idx="12"/>
          </p:nvPr>
        </p:nvSpPr>
        <p:spPr/>
        <p:txBody>
          <a:bodyPr/>
          <a:lstStyle/>
          <a:p>
            <a:fld id="{558478D3-4DD5-4D7B-8D8D-7EA87687E863}" type="slidenum">
              <a:rPr lang="en-US" smtClean="0"/>
              <a:pPr/>
              <a:t>56</a:t>
            </a:fld>
            <a:endParaRPr lang="en-US"/>
          </a:p>
        </p:txBody>
      </p:sp>
      <p:sp>
        <p:nvSpPr>
          <p:cNvPr id="7" name="Rectangle 6">
            <a:extLst>
              <a:ext uri="{FF2B5EF4-FFF2-40B4-BE49-F238E27FC236}">
                <a16:creationId xmlns:a16="http://schemas.microsoft.com/office/drawing/2014/main" id="{F83BEEF2-742F-A472-5C5A-77375E45E614}"/>
              </a:ext>
            </a:extLst>
          </p:cNvPr>
          <p:cNvSpPr/>
          <p:nvPr/>
        </p:nvSpPr>
        <p:spPr>
          <a:xfrm>
            <a:off x="1564585" y="2089553"/>
            <a:ext cx="2995612" cy="8294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7030A0"/>
                </a:solidFill>
              </a:rPr>
              <a:t>Tứ</a:t>
            </a:r>
            <a:r>
              <a:rPr lang="en-US" dirty="0">
                <a:solidFill>
                  <a:srgbClr val="7030A0"/>
                </a:solidFill>
              </a:rPr>
              <a:t> </a:t>
            </a:r>
            <a:r>
              <a:rPr lang="en-US" dirty="0" err="1">
                <a:solidFill>
                  <a:srgbClr val="7030A0"/>
                </a:solidFill>
              </a:rPr>
              <a:t>phân</a:t>
            </a:r>
            <a:r>
              <a:rPr lang="en-US" dirty="0">
                <a:solidFill>
                  <a:srgbClr val="7030A0"/>
                </a:solidFill>
              </a:rPr>
              <a:t> </a:t>
            </a:r>
            <a:r>
              <a:rPr lang="en-US" dirty="0" err="1">
                <a:solidFill>
                  <a:srgbClr val="7030A0"/>
                </a:solidFill>
              </a:rPr>
              <a:t>vị</a:t>
            </a:r>
            <a:endParaRPr lang="en-US" dirty="0">
              <a:solidFill>
                <a:srgbClr val="7030A0"/>
              </a:solidFill>
            </a:endParaRPr>
          </a:p>
        </p:txBody>
      </p:sp>
      <p:pic>
        <p:nvPicPr>
          <p:cNvPr id="10" name="Picture 9">
            <a:extLst>
              <a:ext uri="{FF2B5EF4-FFF2-40B4-BE49-F238E27FC236}">
                <a16:creationId xmlns:a16="http://schemas.microsoft.com/office/drawing/2014/main" id="{3B32B9E2-F8A8-CFD2-25D6-163454BFE067}"/>
              </a:ext>
            </a:extLst>
          </p:cNvPr>
          <p:cNvPicPr>
            <a:picLocks noChangeAspect="1"/>
          </p:cNvPicPr>
          <p:nvPr/>
        </p:nvPicPr>
        <p:blipFill>
          <a:blip r:embed="rId3"/>
          <a:stretch>
            <a:fillRect/>
          </a:stretch>
        </p:blipFill>
        <p:spPr>
          <a:xfrm>
            <a:off x="4560197" y="1678489"/>
            <a:ext cx="5019675" cy="4314825"/>
          </a:xfrm>
          <a:prstGeom prst="rect">
            <a:avLst/>
          </a:prstGeom>
        </p:spPr>
      </p:pic>
      <p:sp>
        <p:nvSpPr>
          <p:cNvPr id="11" name="Rectangle 10">
            <a:extLst>
              <a:ext uri="{FF2B5EF4-FFF2-40B4-BE49-F238E27FC236}">
                <a16:creationId xmlns:a16="http://schemas.microsoft.com/office/drawing/2014/main" id="{1C679C6D-B12D-7A76-BEEA-12E4DB4855DD}"/>
              </a:ext>
            </a:extLst>
          </p:cNvPr>
          <p:cNvSpPr/>
          <p:nvPr/>
        </p:nvSpPr>
        <p:spPr>
          <a:xfrm>
            <a:off x="1635919" y="4522471"/>
            <a:ext cx="2995612" cy="36512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Khoảng</a:t>
            </a:r>
            <a:r>
              <a:rPr lang="en-US" dirty="0">
                <a:solidFill>
                  <a:srgbClr val="C00000"/>
                </a:solidFill>
              </a:rPr>
              <a:t> </a:t>
            </a:r>
            <a:r>
              <a:rPr lang="en-US" dirty="0" err="1">
                <a:solidFill>
                  <a:srgbClr val="C00000"/>
                </a:solidFill>
              </a:rPr>
              <a:t>biến</a:t>
            </a:r>
            <a:r>
              <a:rPr lang="en-US" dirty="0">
                <a:solidFill>
                  <a:srgbClr val="C00000"/>
                </a:solidFill>
              </a:rPr>
              <a:t> </a:t>
            </a:r>
            <a:r>
              <a:rPr lang="en-US" dirty="0" err="1">
                <a:solidFill>
                  <a:srgbClr val="C00000"/>
                </a:solidFill>
              </a:rPr>
              <a:t>thiên</a:t>
            </a:r>
            <a:endParaRPr lang="en-001" dirty="0">
              <a:solidFill>
                <a:srgbClr val="C00000"/>
              </a:solidFill>
            </a:endParaRPr>
          </a:p>
        </p:txBody>
      </p:sp>
      <p:sp>
        <p:nvSpPr>
          <p:cNvPr id="12" name="Rectangle 11">
            <a:extLst>
              <a:ext uri="{FF2B5EF4-FFF2-40B4-BE49-F238E27FC236}">
                <a16:creationId xmlns:a16="http://schemas.microsoft.com/office/drawing/2014/main" id="{C0BD60C5-932A-AD49-79E4-798AB11E9B34}"/>
              </a:ext>
            </a:extLst>
          </p:cNvPr>
          <p:cNvSpPr/>
          <p:nvPr/>
        </p:nvSpPr>
        <p:spPr>
          <a:xfrm>
            <a:off x="1634781" y="5112963"/>
            <a:ext cx="2995612"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C00000"/>
                </a:solidFill>
              </a:rPr>
              <a:t>Độ</a:t>
            </a:r>
            <a:r>
              <a:rPr lang="en-US" dirty="0">
                <a:solidFill>
                  <a:srgbClr val="C00000"/>
                </a:solidFill>
              </a:rPr>
              <a:t> </a:t>
            </a:r>
            <a:r>
              <a:rPr lang="en-US" dirty="0" err="1">
                <a:solidFill>
                  <a:srgbClr val="C00000"/>
                </a:solidFill>
              </a:rPr>
              <a:t>lệch</a:t>
            </a:r>
            <a:r>
              <a:rPr lang="en-US" dirty="0">
                <a:solidFill>
                  <a:srgbClr val="C00000"/>
                </a:solidFill>
              </a:rPr>
              <a:t> </a:t>
            </a:r>
            <a:r>
              <a:rPr lang="en-US" dirty="0" err="1">
                <a:solidFill>
                  <a:srgbClr val="C00000"/>
                </a:solidFill>
              </a:rPr>
              <a:t>chuẩn</a:t>
            </a:r>
            <a:endParaRPr lang="en-US" dirty="0">
              <a:solidFill>
                <a:srgbClr val="C00000"/>
              </a:solidFill>
            </a:endParaRPr>
          </a:p>
          <a:p>
            <a:pPr algn="ctr"/>
            <a:r>
              <a:rPr lang="en-US" dirty="0">
                <a:solidFill>
                  <a:srgbClr val="C00000"/>
                </a:solidFill>
              </a:rPr>
              <a:t>(</a:t>
            </a:r>
            <a:r>
              <a:rPr lang="en-US" dirty="0" err="1">
                <a:solidFill>
                  <a:srgbClr val="C00000"/>
                </a:solidFill>
              </a:rPr>
              <a:t>Phương</a:t>
            </a:r>
            <a:r>
              <a:rPr lang="en-US" dirty="0">
                <a:solidFill>
                  <a:srgbClr val="C00000"/>
                </a:solidFill>
              </a:rPr>
              <a:t> </a:t>
            </a:r>
            <a:r>
              <a:rPr lang="en-US" dirty="0" err="1">
                <a:solidFill>
                  <a:srgbClr val="C00000"/>
                </a:solidFill>
              </a:rPr>
              <a:t>sai</a:t>
            </a:r>
            <a:r>
              <a:rPr lang="en-US" dirty="0">
                <a:solidFill>
                  <a:srgbClr val="C00000"/>
                </a:solidFill>
              </a:rPr>
              <a:t>)</a:t>
            </a:r>
            <a:endParaRPr lang="en-001" dirty="0">
              <a:solidFill>
                <a:srgbClr val="C00000"/>
              </a:solidFill>
            </a:endParaRPr>
          </a:p>
        </p:txBody>
      </p:sp>
      <p:sp>
        <p:nvSpPr>
          <p:cNvPr id="13" name="Rectangle 12">
            <a:extLst>
              <a:ext uri="{FF2B5EF4-FFF2-40B4-BE49-F238E27FC236}">
                <a16:creationId xmlns:a16="http://schemas.microsoft.com/office/drawing/2014/main" id="{CE6FB480-A3CD-20B9-4E55-B56EC3E48FCD}"/>
              </a:ext>
            </a:extLst>
          </p:cNvPr>
          <p:cNvSpPr/>
          <p:nvPr/>
        </p:nvSpPr>
        <p:spPr>
          <a:xfrm>
            <a:off x="5746476" y="1724247"/>
            <a:ext cx="1085849"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Q1</a:t>
            </a:r>
          </a:p>
        </p:txBody>
      </p:sp>
      <p:sp>
        <p:nvSpPr>
          <p:cNvPr id="14" name="Rectangle 13">
            <a:extLst>
              <a:ext uri="{FF2B5EF4-FFF2-40B4-BE49-F238E27FC236}">
                <a16:creationId xmlns:a16="http://schemas.microsoft.com/office/drawing/2014/main" id="{9B960D0A-2C4C-AAD6-9336-2B1064C143DD}"/>
              </a:ext>
            </a:extLst>
          </p:cNvPr>
          <p:cNvSpPr/>
          <p:nvPr/>
        </p:nvSpPr>
        <p:spPr>
          <a:xfrm>
            <a:off x="6772691" y="1609137"/>
            <a:ext cx="1085849"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9900"/>
                </a:solidFill>
              </a:rPr>
              <a:t>Q2</a:t>
            </a:r>
          </a:p>
        </p:txBody>
      </p:sp>
      <p:sp>
        <p:nvSpPr>
          <p:cNvPr id="15" name="Rectangle 14">
            <a:extLst>
              <a:ext uri="{FF2B5EF4-FFF2-40B4-BE49-F238E27FC236}">
                <a16:creationId xmlns:a16="http://schemas.microsoft.com/office/drawing/2014/main" id="{33DF45B0-F89D-1FBA-AE26-FC0691815FF4}"/>
              </a:ext>
            </a:extLst>
          </p:cNvPr>
          <p:cNvSpPr/>
          <p:nvPr/>
        </p:nvSpPr>
        <p:spPr>
          <a:xfrm>
            <a:off x="7450413" y="2187499"/>
            <a:ext cx="1085849" cy="50901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7030A0"/>
                </a:solidFill>
              </a:rPr>
              <a:t>Q3</a:t>
            </a:r>
          </a:p>
        </p:txBody>
      </p:sp>
    </p:spTree>
    <p:extLst>
      <p:ext uri="{BB962C8B-B14F-4D97-AF65-F5344CB8AC3E}">
        <p14:creationId xmlns:p14="http://schemas.microsoft.com/office/powerpoint/2010/main" val="3643577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57</a:t>
            </a:fld>
            <a:endParaRPr lang="en-US"/>
          </a:p>
        </p:txBody>
      </p:sp>
      <p:sp>
        <p:nvSpPr>
          <p:cNvPr id="7" name="Content Placeholder 2">
            <a:extLst>
              <a:ext uri="{FF2B5EF4-FFF2-40B4-BE49-F238E27FC236}">
                <a16:creationId xmlns:a16="http://schemas.microsoft.com/office/drawing/2014/main" id="{87DBD36E-C91A-9A47-AC38-D96D61587D81}"/>
              </a:ext>
            </a:extLst>
          </p:cNvPr>
          <p:cNvSpPr>
            <a:spLocks noGrp="1"/>
          </p:cNvSpPr>
          <p:nvPr>
            <p:ph idx="1"/>
          </p:nvPr>
        </p:nvSpPr>
        <p:spPr>
          <a:xfrm>
            <a:off x="838200" y="1459833"/>
            <a:ext cx="3268579" cy="4598068"/>
          </a:xfrm>
        </p:spPr>
        <p:txBody>
          <a:bodyPr>
            <a:normAutofit fontScale="92500" lnSpcReduction="10000"/>
          </a:bodyPr>
          <a:lstStyle/>
          <a:p>
            <a:pPr>
              <a:lnSpc>
                <a:spcPct val="120000"/>
              </a:lnSpc>
            </a:pPr>
            <a:r>
              <a:rPr lang="en-US" sz="2200" dirty="0" err="1"/>
              <a:t>csmptv</a:t>
            </a:r>
            <a:r>
              <a:rPr lang="en-US" sz="2200" dirty="0"/>
              <a:t>: </a:t>
            </a:r>
            <a:r>
              <a:rPr lang="en-US" sz="2200" dirty="0" err="1"/>
              <a:t>lượng</a:t>
            </a:r>
            <a:r>
              <a:rPr lang="en-US" sz="2200" dirty="0"/>
              <a:t> </a:t>
            </a:r>
            <a:r>
              <a:rPr lang="en-US" sz="2200" dirty="0" err="1"/>
              <a:t>nước</a:t>
            </a:r>
            <a:r>
              <a:rPr lang="en-US" sz="2200" dirty="0"/>
              <a:t> </a:t>
            </a:r>
            <a:r>
              <a:rPr lang="en-US" sz="2200" dirty="0" err="1"/>
              <a:t>cấp</a:t>
            </a:r>
            <a:r>
              <a:rPr lang="en-US" sz="2200" dirty="0"/>
              <a:t> </a:t>
            </a:r>
            <a:r>
              <a:rPr lang="en-US" sz="2200" dirty="0" err="1"/>
              <a:t>tiêu</a:t>
            </a:r>
            <a:r>
              <a:rPr lang="en-US" sz="2200" dirty="0"/>
              <a:t> </a:t>
            </a:r>
            <a:r>
              <a:rPr lang="en-US" sz="2200" dirty="0" err="1"/>
              <a:t>thụ</a:t>
            </a:r>
            <a:r>
              <a:rPr lang="en-US" sz="2200" dirty="0"/>
              <a:t> </a:t>
            </a:r>
            <a:r>
              <a:rPr lang="en-US" sz="2200" dirty="0" err="1"/>
              <a:t>trong</a:t>
            </a:r>
            <a:r>
              <a:rPr lang="en-US" sz="2200" dirty="0"/>
              <a:t> 1 </a:t>
            </a:r>
            <a:r>
              <a:rPr lang="en-US" sz="2200" dirty="0" err="1"/>
              <a:t>năm</a:t>
            </a:r>
            <a:endParaRPr lang="en-US" sz="2200" dirty="0"/>
          </a:p>
          <a:p>
            <a:pPr>
              <a:lnSpc>
                <a:spcPct val="120000"/>
              </a:lnSpc>
            </a:pPr>
            <a:r>
              <a:rPr lang="en-US" sz="2200" dirty="0" err="1"/>
              <a:t>rwtank</a:t>
            </a:r>
            <a:r>
              <a:rPr lang="en-US" sz="2200" dirty="0"/>
              <a:t>: </a:t>
            </a:r>
            <a:r>
              <a:rPr lang="en-US" sz="2200" dirty="0" err="1"/>
              <a:t>có</a:t>
            </a:r>
            <a:r>
              <a:rPr lang="en-US" sz="2200" dirty="0"/>
              <a:t> </a:t>
            </a:r>
            <a:r>
              <a:rPr lang="en-US" sz="2200" dirty="0" err="1"/>
              <a:t>bể</a:t>
            </a:r>
            <a:r>
              <a:rPr lang="en-US" sz="2200" dirty="0"/>
              <a:t> </a:t>
            </a:r>
            <a:r>
              <a:rPr lang="en-US" sz="2200" dirty="0" err="1"/>
              <a:t>nước</a:t>
            </a:r>
            <a:r>
              <a:rPr lang="en-US" sz="2200" dirty="0"/>
              <a:t> </a:t>
            </a:r>
            <a:r>
              <a:rPr lang="en-US" sz="2200" dirty="0" err="1"/>
              <a:t>mưa</a:t>
            </a:r>
            <a:endParaRPr lang="en-US" sz="2200" dirty="0"/>
          </a:p>
          <a:p>
            <a:pPr>
              <a:lnSpc>
                <a:spcPct val="120000"/>
              </a:lnSpc>
            </a:pPr>
            <a:r>
              <a:rPr lang="en-US" sz="2200" dirty="0"/>
              <a:t>iceqac2: </a:t>
            </a:r>
            <a:r>
              <a:rPr lang="en-US" sz="2200" dirty="0" err="1"/>
              <a:t>thu</a:t>
            </a:r>
            <a:r>
              <a:rPr lang="en-US" sz="2200" dirty="0"/>
              <a:t> </a:t>
            </a:r>
            <a:r>
              <a:rPr lang="en-US" sz="2200" dirty="0" err="1"/>
              <a:t>nhập</a:t>
            </a:r>
            <a:r>
              <a:rPr lang="en-US" sz="2200" dirty="0"/>
              <a:t> </a:t>
            </a:r>
            <a:r>
              <a:rPr lang="en-US" sz="2200" dirty="0" err="1"/>
              <a:t>của</a:t>
            </a:r>
            <a:r>
              <a:rPr lang="en-US" sz="2200" dirty="0"/>
              <a:t> </a:t>
            </a:r>
            <a:r>
              <a:rPr lang="en-US" sz="2200" dirty="0" err="1"/>
              <a:t>gia</a:t>
            </a:r>
            <a:r>
              <a:rPr lang="en-US" sz="2200" dirty="0"/>
              <a:t> </a:t>
            </a:r>
            <a:r>
              <a:rPr lang="en-US" sz="2200" dirty="0" err="1"/>
              <a:t>đình</a:t>
            </a:r>
            <a:r>
              <a:rPr lang="en-US" sz="2200" dirty="0"/>
              <a:t> </a:t>
            </a:r>
          </a:p>
          <a:p>
            <a:pPr>
              <a:lnSpc>
                <a:spcPct val="120000"/>
              </a:lnSpc>
            </a:pPr>
            <a:r>
              <a:rPr lang="en-US" sz="2200" dirty="0" err="1"/>
              <a:t>hhs_tot</a:t>
            </a:r>
            <a:r>
              <a:rPr lang="en-US" sz="2200" dirty="0"/>
              <a:t>: </a:t>
            </a:r>
            <a:r>
              <a:rPr lang="en-US" sz="2200" dirty="0" err="1"/>
              <a:t>số</a:t>
            </a:r>
            <a:r>
              <a:rPr lang="en-US" sz="2200" dirty="0"/>
              <a:t> </a:t>
            </a:r>
            <a:r>
              <a:rPr lang="en-US" sz="2200" dirty="0" err="1"/>
              <a:t>thành</a:t>
            </a:r>
            <a:r>
              <a:rPr lang="en-US" sz="2200" dirty="0"/>
              <a:t> </a:t>
            </a:r>
            <a:r>
              <a:rPr lang="en-US" sz="2200" dirty="0" err="1"/>
              <a:t>viên</a:t>
            </a:r>
            <a:r>
              <a:rPr lang="en-US" sz="2200" dirty="0"/>
              <a:t> </a:t>
            </a:r>
            <a:r>
              <a:rPr lang="en-US" sz="2200" dirty="0" err="1"/>
              <a:t>trong</a:t>
            </a:r>
            <a:r>
              <a:rPr lang="en-US" sz="2200" dirty="0"/>
              <a:t> </a:t>
            </a:r>
            <a:r>
              <a:rPr lang="en-US" sz="2200" dirty="0" err="1"/>
              <a:t>gia</a:t>
            </a:r>
            <a:r>
              <a:rPr lang="en-US" sz="2200" dirty="0"/>
              <a:t> </a:t>
            </a:r>
            <a:r>
              <a:rPr lang="en-US" sz="2200" dirty="0" err="1"/>
              <a:t>đình</a:t>
            </a:r>
            <a:endParaRPr lang="en-US" sz="2200" dirty="0"/>
          </a:p>
          <a:p>
            <a:pPr>
              <a:lnSpc>
                <a:spcPct val="120000"/>
              </a:lnSpc>
            </a:pPr>
            <a:r>
              <a:rPr lang="en-US" sz="2200" dirty="0" err="1"/>
              <a:t>cfdiwq</a:t>
            </a:r>
            <a:r>
              <a:rPr lang="en-US" sz="2200" dirty="0"/>
              <a:t>: </a:t>
            </a:r>
            <a:r>
              <a:rPr lang="en-US" sz="2200" dirty="0" err="1"/>
              <a:t>sự</a:t>
            </a:r>
            <a:r>
              <a:rPr lang="en-US" sz="2200" dirty="0"/>
              <a:t> tin </a:t>
            </a:r>
            <a:r>
              <a:rPr lang="en-US" sz="2200" dirty="0" err="1"/>
              <a:t>tưởng</a:t>
            </a:r>
            <a:r>
              <a:rPr lang="en-US" sz="2200" dirty="0"/>
              <a:t> </a:t>
            </a:r>
            <a:r>
              <a:rPr lang="en-US" sz="2200" dirty="0" err="1"/>
              <a:t>vào</a:t>
            </a:r>
            <a:r>
              <a:rPr lang="en-US" sz="2200" dirty="0"/>
              <a:t> </a:t>
            </a:r>
            <a:r>
              <a:rPr lang="en-US" sz="2200" dirty="0" err="1"/>
              <a:t>chất</a:t>
            </a:r>
            <a:r>
              <a:rPr lang="en-US" sz="2200" dirty="0"/>
              <a:t> </a:t>
            </a:r>
            <a:r>
              <a:rPr lang="en-US" sz="2200" dirty="0" err="1"/>
              <a:t>lượng</a:t>
            </a:r>
            <a:r>
              <a:rPr lang="en-US" sz="2200" dirty="0"/>
              <a:t> </a:t>
            </a:r>
            <a:r>
              <a:rPr lang="en-US" sz="2200" dirty="0" err="1"/>
              <a:t>nước</a:t>
            </a:r>
            <a:r>
              <a:rPr lang="en-US" sz="2200" dirty="0"/>
              <a:t> </a:t>
            </a:r>
            <a:r>
              <a:rPr lang="en-US" sz="2200" dirty="0" err="1"/>
              <a:t>cấp</a:t>
            </a:r>
            <a:endParaRPr lang="en-US" sz="2200" dirty="0"/>
          </a:p>
          <a:p>
            <a:pPr>
              <a:lnSpc>
                <a:spcPct val="120000"/>
              </a:lnSpc>
            </a:pPr>
            <a:r>
              <a:rPr lang="en-US" sz="2200" dirty="0" err="1"/>
              <a:t>livara</a:t>
            </a:r>
            <a:r>
              <a:rPr lang="en-US" sz="2200" dirty="0"/>
              <a:t>: </a:t>
            </a:r>
            <a:r>
              <a:rPr lang="en-US" sz="2200" dirty="0" err="1"/>
              <a:t>diện</a:t>
            </a:r>
            <a:r>
              <a:rPr lang="en-US" sz="2200" dirty="0"/>
              <a:t> </a:t>
            </a:r>
            <a:r>
              <a:rPr lang="en-US" sz="2200" dirty="0" err="1"/>
              <a:t>tích</a:t>
            </a:r>
            <a:r>
              <a:rPr lang="en-US" sz="2200" dirty="0"/>
              <a:t> </a:t>
            </a:r>
            <a:r>
              <a:rPr lang="en-US" sz="2200" dirty="0" err="1"/>
              <a:t>nhà</a:t>
            </a:r>
            <a:r>
              <a:rPr lang="en-US" sz="2200" dirty="0"/>
              <a:t> ở/</a:t>
            </a:r>
            <a:r>
              <a:rPr lang="en-US" sz="2200" dirty="0" err="1"/>
              <a:t>căn</a:t>
            </a:r>
            <a:r>
              <a:rPr lang="en-US" sz="2200" dirty="0"/>
              <a:t> </a:t>
            </a:r>
            <a:r>
              <a:rPr lang="en-US" sz="2200" dirty="0" err="1"/>
              <a:t>hộ</a:t>
            </a:r>
            <a:endParaRPr lang="en-US" dirty="0"/>
          </a:p>
        </p:txBody>
      </p:sp>
      <p:graphicFrame>
        <p:nvGraphicFramePr>
          <p:cNvPr id="8" name="Table 7">
            <a:extLst>
              <a:ext uri="{FF2B5EF4-FFF2-40B4-BE49-F238E27FC236}">
                <a16:creationId xmlns:a16="http://schemas.microsoft.com/office/drawing/2014/main" id="{78068864-8B30-2029-FF0A-1747294381F1}"/>
              </a:ext>
            </a:extLst>
          </p:cNvPr>
          <p:cNvGraphicFramePr>
            <a:graphicFrameLocks noGrp="1"/>
          </p:cNvGraphicFramePr>
          <p:nvPr/>
        </p:nvGraphicFramePr>
        <p:xfrm>
          <a:off x="4662232" y="259877"/>
          <a:ext cx="6691568" cy="5917086"/>
        </p:xfrm>
        <a:graphic>
          <a:graphicData uri="http://schemas.openxmlformats.org/drawingml/2006/table">
            <a:tbl>
              <a:tblPr firstRow="1">
                <a:tableStyleId>{9D7B26C5-4107-4FEC-AEDC-1716B250A1EF}</a:tableStyleId>
              </a:tblPr>
              <a:tblGrid>
                <a:gridCol w="557704">
                  <a:extLst>
                    <a:ext uri="{9D8B030D-6E8A-4147-A177-3AD203B41FA5}">
                      <a16:colId xmlns:a16="http://schemas.microsoft.com/office/drawing/2014/main" val="394655903"/>
                    </a:ext>
                  </a:extLst>
                </a:gridCol>
                <a:gridCol w="774004">
                  <a:extLst>
                    <a:ext uri="{9D8B030D-6E8A-4147-A177-3AD203B41FA5}">
                      <a16:colId xmlns:a16="http://schemas.microsoft.com/office/drawing/2014/main" val="3780341055"/>
                    </a:ext>
                  </a:extLst>
                </a:gridCol>
                <a:gridCol w="756885">
                  <a:extLst>
                    <a:ext uri="{9D8B030D-6E8A-4147-A177-3AD203B41FA5}">
                      <a16:colId xmlns:a16="http://schemas.microsoft.com/office/drawing/2014/main" val="2602842380"/>
                    </a:ext>
                  </a:extLst>
                </a:gridCol>
                <a:gridCol w="1107831">
                  <a:extLst>
                    <a:ext uri="{9D8B030D-6E8A-4147-A177-3AD203B41FA5}">
                      <a16:colId xmlns:a16="http://schemas.microsoft.com/office/drawing/2014/main" val="2739290573"/>
                    </a:ext>
                  </a:extLst>
                </a:gridCol>
                <a:gridCol w="825362">
                  <a:extLst>
                    <a:ext uri="{9D8B030D-6E8A-4147-A177-3AD203B41FA5}">
                      <a16:colId xmlns:a16="http://schemas.microsoft.com/office/drawing/2014/main" val="1215923966"/>
                    </a:ext>
                  </a:extLst>
                </a:gridCol>
                <a:gridCol w="2060182">
                  <a:extLst>
                    <a:ext uri="{9D8B030D-6E8A-4147-A177-3AD203B41FA5}">
                      <a16:colId xmlns:a16="http://schemas.microsoft.com/office/drawing/2014/main" val="2502072102"/>
                    </a:ext>
                  </a:extLst>
                </a:gridCol>
                <a:gridCol w="609600">
                  <a:extLst>
                    <a:ext uri="{9D8B030D-6E8A-4147-A177-3AD203B41FA5}">
                      <a16:colId xmlns:a16="http://schemas.microsoft.com/office/drawing/2014/main" val="3752235387"/>
                    </a:ext>
                  </a:extLst>
                </a:gridCol>
              </a:tblGrid>
              <a:tr h="280800">
                <a:tc>
                  <a:txBody>
                    <a:bodyPr/>
                    <a:lstStyle/>
                    <a:p>
                      <a:pPr algn="ctr" fontAlgn="b"/>
                      <a:r>
                        <a:rPr lang="en-US" sz="1800" u="none" strike="noStrike" dirty="0">
                          <a:effectLst/>
                        </a:rPr>
                        <a:t>id</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csmptv</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rwtank</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a:effectLst/>
                        </a:rPr>
                        <a:t>iceqac2</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a:effectLst/>
                        </a:rPr>
                        <a:t>hhs_tot</a:t>
                      </a:r>
                      <a:endParaRPr lang="en-US" sz="1800" b="1" i="0" u="none" strike="noStrike">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1800" u="none" strike="noStrike" dirty="0" err="1">
                          <a:effectLst/>
                        </a:rPr>
                        <a:t>cfdiwq</a:t>
                      </a:r>
                      <a:endParaRPr lang="en-US" sz="18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l" fontAlgn="b"/>
                      <a:r>
                        <a:rPr lang="en-US" sz="1800" u="none" strike="noStrike" dirty="0" err="1">
                          <a:effectLst/>
                        </a:rPr>
                        <a:t>livara</a:t>
                      </a:r>
                      <a:endParaRPr lang="en-US"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280800">
                <a:tc>
                  <a:txBody>
                    <a:bodyPr/>
                    <a:lstStyle/>
                    <a:p>
                      <a:pPr algn="r" fontAlgn="b"/>
                      <a:r>
                        <a:rPr lang="en-001" sz="1800" u="none" strike="noStrike" dirty="0">
                          <a:effectLst/>
                        </a:rPr>
                        <a:t>137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105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129</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280800">
                <a:tc>
                  <a:txBody>
                    <a:bodyPr/>
                    <a:lstStyle/>
                    <a:p>
                      <a:pPr algn="r" fontAlgn="b"/>
                      <a:r>
                        <a:rPr lang="en-001" sz="1800" u="none" strike="noStrike">
                          <a:effectLst/>
                        </a:rPr>
                        <a:t>431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56.99</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120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280800">
                <a:tc>
                  <a:txBody>
                    <a:bodyPr/>
                    <a:lstStyle/>
                    <a:p>
                      <a:pPr algn="r" fontAlgn="b"/>
                      <a:r>
                        <a:rPr lang="en-001" sz="1800" u="none" strike="noStrike">
                          <a:effectLst/>
                        </a:rPr>
                        <a:t>655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122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a:effectLst/>
                        </a:rPr>
                        <a:t>modest</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222363311"/>
                  </a:ext>
                </a:extLst>
              </a:tr>
              <a:tr h="280800">
                <a:tc>
                  <a:txBody>
                    <a:bodyPr/>
                    <a:lstStyle/>
                    <a:p>
                      <a:pPr algn="r" fontAlgn="b"/>
                      <a:r>
                        <a:rPr lang="en-001" sz="1800" u="none" strike="noStrike">
                          <a:effectLst/>
                        </a:rPr>
                        <a:t>730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74.57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132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80738444"/>
                  </a:ext>
                </a:extLst>
              </a:tr>
              <a:tr h="280800">
                <a:tc>
                  <a:txBody>
                    <a:bodyPr/>
                    <a:lstStyle/>
                    <a:p>
                      <a:pPr algn="r" fontAlgn="b"/>
                      <a:r>
                        <a:rPr lang="en-001" sz="1800" u="none" strike="noStrike">
                          <a:effectLst/>
                        </a:rPr>
                        <a:t>780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dirty="0">
                          <a:effectLst/>
                        </a:rPr>
                        <a:t>30</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304783326"/>
                  </a:ext>
                </a:extLst>
              </a:tr>
              <a:tr h="280800">
                <a:tc>
                  <a:txBody>
                    <a:bodyPr/>
                    <a:lstStyle/>
                    <a:p>
                      <a:pPr algn="r" fontAlgn="b"/>
                      <a:r>
                        <a:rPr lang="en-001" sz="1800" u="none" strike="noStrike">
                          <a:effectLst/>
                        </a:rPr>
                        <a:t>781</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66.36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162</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22055112"/>
                  </a:ext>
                </a:extLst>
              </a:tr>
              <a:tr h="280800">
                <a:tc>
                  <a:txBody>
                    <a:bodyPr/>
                    <a:lstStyle/>
                    <a:p>
                      <a:pPr algn="r" fontAlgn="b"/>
                      <a:r>
                        <a:rPr lang="en-001" sz="1800" u="none" strike="noStrike">
                          <a:effectLst/>
                        </a:rPr>
                        <a:t>1048</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30.93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110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332136377"/>
                  </a:ext>
                </a:extLst>
              </a:tr>
              <a:tr h="280800">
                <a:tc>
                  <a:txBody>
                    <a:bodyPr/>
                    <a:lstStyle/>
                    <a:p>
                      <a:pPr algn="r" fontAlgn="b"/>
                      <a:r>
                        <a:rPr lang="en-001" sz="1800" u="none" strike="noStrike">
                          <a:effectLst/>
                        </a:rPr>
                        <a:t>1403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100</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6815430"/>
                  </a:ext>
                </a:extLst>
              </a:tr>
              <a:tr h="280800">
                <a:tc>
                  <a:txBody>
                    <a:bodyPr/>
                    <a:lstStyle/>
                    <a:p>
                      <a:pPr algn="r" fontAlgn="b"/>
                      <a:r>
                        <a:rPr lang="en-001" sz="1800" u="none" strike="noStrike">
                          <a:effectLst/>
                        </a:rPr>
                        <a:t>1405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52.95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519637121"/>
                  </a:ext>
                </a:extLst>
              </a:tr>
              <a:tr h="280800">
                <a:tc>
                  <a:txBody>
                    <a:bodyPr/>
                    <a:lstStyle/>
                    <a:p>
                      <a:pPr algn="r" fontAlgn="b"/>
                      <a:r>
                        <a:rPr lang="en-001" sz="1800" u="none" strike="noStrike">
                          <a:effectLst/>
                        </a:rPr>
                        <a:t>1432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139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607971120"/>
                  </a:ext>
                </a:extLst>
              </a:tr>
              <a:tr h="280800">
                <a:tc>
                  <a:txBody>
                    <a:bodyPr/>
                    <a:lstStyle/>
                    <a:p>
                      <a:pPr algn="r" fontAlgn="b"/>
                      <a:r>
                        <a:rPr lang="en-001" sz="1800" u="none" strike="noStrike">
                          <a:effectLst/>
                        </a:rPr>
                        <a:t>1476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784402576"/>
                  </a:ext>
                </a:extLst>
              </a:tr>
              <a:tr h="280800">
                <a:tc>
                  <a:txBody>
                    <a:bodyPr/>
                    <a:lstStyle/>
                    <a:p>
                      <a:pPr algn="r" fontAlgn="b"/>
                      <a:r>
                        <a:rPr lang="en-001" sz="1800" u="none" strike="noStrike" dirty="0">
                          <a:effectLst/>
                        </a:rPr>
                        <a:t>1757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71.25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26371781"/>
                  </a:ext>
                </a:extLst>
              </a:tr>
              <a:tr h="280800">
                <a:tc>
                  <a:txBody>
                    <a:bodyPr/>
                    <a:lstStyle/>
                    <a:p>
                      <a:pPr algn="r" fontAlgn="b"/>
                      <a:r>
                        <a:rPr lang="en-001" sz="1800" u="none" strike="noStrike">
                          <a:effectLst/>
                        </a:rPr>
                        <a:t>2183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69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a:effectLst/>
                        </a:rPr>
                        <a:t>yes</a:t>
                      </a:r>
                      <a:endParaRPr lang="en-US"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150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467203156"/>
                  </a:ext>
                </a:extLst>
              </a:tr>
              <a:tr h="280800">
                <a:tc>
                  <a:txBody>
                    <a:bodyPr/>
                    <a:lstStyle/>
                    <a:p>
                      <a:pPr algn="r" fontAlgn="b"/>
                      <a:r>
                        <a:rPr lang="en-001" sz="1800" u="none" strike="noStrike">
                          <a:effectLst/>
                        </a:rPr>
                        <a:t>2334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86.06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16647937"/>
                  </a:ext>
                </a:extLst>
              </a:tr>
              <a:tr h="280800">
                <a:tc>
                  <a:txBody>
                    <a:bodyPr/>
                    <a:lstStyle/>
                    <a:p>
                      <a:pPr algn="r" fontAlgn="b"/>
                      <a:r>
                        <a:rPr lang="en-001" sz="1800" u="none" strike="noStrike">
                          <a:effectLst/>
                        </a:rPr>
                        <a:t>2345</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29.2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3</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160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150529234"/>
                  </a:ext>
                </a:extLst>
              </a:tr>
              <a:tr h="280800">
                <a:tc>
                  <a:txBody>
                    <a:bodyPr/>
                    <a:lstStyle/>
                    <a:p>
                      <a:pPr algn="r" fontAlgn="b"/>
                      <a:r>
                        <a:rPr lang="en-001" sz="1800" u="none" strike="noStrike" dirty="0">
                          <a:effectLst/>
                        </a:rPr>
                        <a:t>2375</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33.46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average</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100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91114069"/>
                  </a:ext>
                </a:extLst>
              </a:tr>
              <a:tr h="280800">
                <a:tc>
                  <a:txBody>
                    <a:bodyPr/>
                    <a:lstStyle/>
                    <a:p>
                      <a:pPr algn="r" fontAlgn="b"/>
                      <a:r>
                        <a:rPr lang="en-001" sz="1800" u="none" strike="noStrike" dirty="0">
                          <a:effectLst/>
                        </a:rPr>
                        <a:t>2687</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45.63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precarious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rather suspicious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70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68795907"/>
                  </a:ext>
                </a:extLst>
              </a:tr>
              <a:tr h="280800">
                <a:tc>
                  <a:txBody>
                    <a:bodyPr/>
                    <a:lstStyle/>
                    <a:p>
                      <a:pPr algn="r" fontAlgn="b"/>
                      <a:r>
                        <a:rPr lang="en-001" sz="1800" u="none" strike="noStrike">
                          <a:effectLst/>
                        </a:rPr>
                        <a:t>2704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126</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4</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200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136110465"/>
                  </a:ext>
                </a:extLst>
              </a:tr>
              <a:tr h="280800">
                <a:tc>
                  <a:txBody>
                    <a:bodyPr/>
                    <a:lstStyle/>
                    <a:p>
                      <a:pPr algn="r" fontAlgn="b"/>
                      <a:r>
                        <a:rPr lang="en-001" sz="1800" u="none" strike="noStrike">
                          <a:effectLst/>
                        </a:rPr>
                        <a:t>2714</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16.23</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yes</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modest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1</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80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665513548"/>
                  </a:ext>
                </a:extLst>
              </a:tr>
              <a:tr h="280800">
                <a:tc>
                  <a:txBody>
                    <a:bodyPr/>
                    <a:lstStyle/>
                    <a:p>
                      <a:pPr algn="r" fontAlgn="b"/>
                      <a:r>
                        <a:rPr lang="en-001" sz="1800" u="none" strike="noStrike">
                          <a:effectLst/>
                        </a:rPr>
                        <a:t>2752</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algn="r" fontAlgn="b"/>
                      <a:r>
                        <a:rPr lang="en-001" sz="1800" u="none" strike="noStrike">
                          <a:effectLst/>
                        </a:rPr>
                        <a:t>105.09</a:t>
                      </a:r>
                      <a:endParaRPr lang="en-001" sz="1800" b="0" i="0" u="none" strike="noStrike">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no</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08000" algn="l" fontAlgn="b"/>
                      <a:r>
                        <a:rPr lang="en-US" sz="1800" u="none" strike="noStrike" dirty="0">
                          <a:effectLst/>
                        </a:rPr>
                        <a:t>higher</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324000" algn="l" fontAlgn="b"/>
                      <a:r>
                        <a:rPr lang="en-001" sz="1800" u="none" strike="noStrike" dirty="0">
                          <a:effectLst/>
                        </a:rPr>
                        <a:t>2</a:t>
                      </a:r>
                      <a:endParaRPr lang="en-001"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80000" algn="l" fontAlgn="b"/>
                      <a:r>
                        <a:rPr lang="en-US" sz="1800" u="none" strike="noStrike" dirty="0">
                          <a:effectLst/>
                        </a:rPr>
                        <a:t>confident</a:t>
                      </a:r>
                      <a:endParaRPr lang="en-US" sz="18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144000" algn="r" fontAlgn="b"/>
                      <a:r>
                        <a:rPr lang="en-001" sz="1800" u="none" strike="noStrike" dirty="0">
                          <a:effectLst/>
                        </a:rPr>
                        <a:t>90</a:t>
                      </a:r>
                      <a:endParaRPr lang="en-001" sz="18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
        <p:nvSpPr>
          <p:cNvPr id="3" name="Rectangle: Rounded Corners 2">
            <a:extLst>
              <a:ext uri="{FF2B5EF4-FFF2-40B4-BE49-F238E27FC236}">
                <a16:creationId xmlns:a16="http://schemas.microsoft.com/office/drawing/2014/main" id="{1D3563EE-0AE8-9837-6809-0F3E269849CB}"/>
              </a:ext>
            </a:extLst>
          </p:cNvPr>
          <p:cNvSpPr/>
          <p:nvPr/>
        </p:nvSpPr>
        <p:spPr>
          <a:xfrm>
            <a:off x="5949671" y="127000"/>
            <a:ext cx="1981140" cy="62293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3100567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rời</a:t>
            </a:r>
            <a:r>
              <a:rPr lang="en-US" dirty="0"/>
              <a:t> </a:t>
            </a:r>
            <a:r>
              <a:rPr lang="en-US" dirty="0" err="1"/>
              <a:t>rạc</a:t>
            </a:r>
            <a:r>
              <a:rPr lang="en-US" dirty="0"/>
              <a:t> </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58</a:t>
            </a:fld>
            <a:endParaRPr lang="en-US"/>
          </a:p>
        </p:txBody>
      </p:sp>
      <p:pic>
        <p:nvPicPr>
          <p:cNvPr id="10" name="Picture 9">
            <a:extLst>
              <a:ext uri="{FF2B5EF4-FFF2-40B4-BE49-F238E27FC236}">
                <a16:creationId xmlns:a16="http://schemas.microsoft.com/office/drawing/2014/main" id="{2B384F29-73AC-4724-86F6-E1B5FD12C9C4}"/>
              </a:ext>
            </a:extLst>
          </p:cNvPr>
          <p:cNvPicPr>
            <a:picLocks noChangeAspect="1"/>
          </p:cNvPicPr>
          <p:nvPr/>
        </p:nvPicPr>
        <p:blipFill rotWithShape="1">
          <a:blip r:embed="rId3"/>
          <a:srcRect t="23721" b="22187"/>
          <a:stretch/>
        </p:blipFill>
        <p:spPr>
          <a:xfrm>
            <a:off x="838200" y="1741639"/>
            <a:ext cx="4926496" cy="3395025"/>
          </a:xfrm>
          <a:prstGeom prst="rect">
            <a:avLst/>
          </a:prstGeom>
        </p:spPr>
      </p:pic>
      <p:sp>
        <p:nvSpPr>
          <p:cNvPr id="11" name="TextBox 10">
            <a:extLst>
              <a:ext uri="{FF2B5EF4-FFF2-40B4-BE49-F238E27FC236}">
                <a16:creationId xmlns:a16="http://schemas.microsoft.com/office/drawing/2014/main" id="{DA65B2AA-C855-8782-FA32-07BA288C2E7F}"/>
              </a:ext>
            </a:extLst>
          </p:cNvPr>
          <p:cNvSpPr txBox="1"/>
          <p:nvPr/>
        </p:nvSpPr>
        <p:spPr>
          <a:xfrm>
            <a:off x="1521985" y="3281904"/>
            <a:ext cx="927953" cy="369332"/>
          </a:xfrm>
          <a:prstGeom prst="rect">
            <a:avLst/>
          </a:prstGeom>
          <a:noFill/>
        </p:spPr>
        <p:txBody>
          <a:bodyPr wrap="square" rtlCol="0">
            <a:spAutoFit/>
          </a:bodyPr>
          <a:lstStyle/>
          <a:p>
            <a:r>
              <a:rPr lang="en-US" dirty="0">
                <a:solidFill>
                  <a:schemeClr val="bg1"/>
                </a:solidFill>
              </a:rPr>
              <a:t>57.08 %</a:t>
            </a:r>
            <a:endParaRPr lang="en-001" dirty="0">
              <a:solidFill>
                <a:schemeClr val="bg1"/>
              </a:solidFill>
            </a:endParaRPr>
          </a:p>
        </p:txBody>
      </p:sp>
      <p:sp>
        <p:nvSpPr>
          <p:cNvPr id="12" name="TextBox 11">
            <a:extLst>
              <a:ext uri="{FF2B5EF4-FFF2-40B4-BE49-F238E27FC236}">
                <a16:creationId xmlns:a16="http://schemas.microsoft.com/office/drawing/2014/main" id="{DF87C0A6-8870-F177-4C66-8584F677051E}"/>
              </a:ext>
            </a:extLst>
          </p:cNvPr>
          <p:cNvSpPr txBox="1"/>
          <p:nvPr/>
        </p:nvSpPr>
        <p:spPr>
          <a:xfrm>
            <a:off x="2837471" y="3059668"/>
            <a:ext cx="927953" cy="369332"/>
          </a:xfrm>
          <a:prstGeom prst="rect">
            <a:avLst/>
          </a:prstGeom>
          <a:noFill/>
        </p:spPr>
        <p:txBody>
          <a:bodyPr wrap="square" rtlCol="0">
            <a:spAutoFit/>
          </a:bodyPr>
          <a:lstStyle/>
          <a:p>
            <a:r>
              <a:rPr lang="en-US" dirty="0">
                <a:solidFill>
                  <a:schemeClr val="bg1"/>
                </a:solidFill>
              </a:rPr>
              <a:t>42.92 %</a:t>
            </a:r>
            <a:endParaRPr lang="en-001" dirty="0">
              <a:solidFill>
                <a:schemeClr val="bg1"/>
              </a:solidFill>
            </a:endParaRPr>
          </a:p>
        </p:txBody>
      </p:sp>
      <p:graphicFrame>
        <p:nvGraphicFramePr>
          <p:cNvPr id="14" name="Table 13">
            <a:extLst>
              <a:ext uri="{FF2B5EF4-FFF2-40B4-BE49-F238E27FC236}">
                <a16:creationId xmlns:a16="http://schemas.microsoft.com/office/drawing/2014/main" id="{1FBA81B0-A563-1AF2-CB71-8F7D1F698C8F}"/>
              </a:ext>
            </a:extLst>
          </p:cNvPr>
          <p:cNvGraphicFramePr>
            <a:graphicFrameLocks noGrp="1"/>
          </p:cNvGraphicFramePr>
          <p:nvPr>
            <p:extLst>
              <p:ext uri="{D42A27DB-BD31-4B8C-83A1-F6EECF244321}">
                <p14:modId xmlns:p14="http://schemas.microsoft.com/office/powerpoint/2010/main" val="851741920"/>
              </p:ext>
            </p:extLst>
          </p:nvPr>
        </p:nvGraphicFramePr>
        <p:xfrm>
          <a:off x="6096000" y="2014462"/>
          <a:ext cx="5438718" cy="2829076"/>
        </p:xfrm>
        <a:graphic>
          <a:graphicData uri="http://schemas.openxmlformats.org/drawingml/2006/table">
            <a:tbl>
              <a:tblPr firstRow="1" lastRow="1">
                <a:tableStyleId>{9D7B26C5-4107-4FEC-AEDC-1716B250A1EF}</a:tableStyleId>
              </a:tblPr>
              <a:tblGrid>
                <a:gridCol w="2134409">
                  <a:extLst>
                    <a:ext uri="{9D8B030D-6E8A-4147-A177-3AD203B41FA5}">
                      <a16:colId xmlns:a16="http://schemas.microsoft.com/office/drawing/2014/main" val="394655903"/>
                    </a:ext>
                  </a:extLst>
                </a:gridCol>
                <a:gridCol w="1808018">
                  <a:extLst>
                    <a:ext uri="{9D8B030D-6E8A-4147-A177-3AD203B41FA5}">
                      <a16:colId xmlns:a16="http://schemas.microsoft.com/office/drawing/2014/main" val="3780341055"/>
                    </a:ext>
                  </a:extLst>
                </a:gridCol>
                <a:gridCol w="1496291">
                  <a:extLst>
                    <a:ext uri="{9D8B030D-6E8A-4147-A177-3AD203B41FA5}">
                      <a16:colId xmlns:a16="http://schemas.microsoft.com/office/drawing/2014/main" val="2602842380"/>
                    </a:ext>
                  </a:extLst>
                </a:gridCol>
              </a:tblGrid>
              <a:tr h="707269">
                <a:tc>
                  <a:txBody>
                    <a:bodyPr/>
                    <a:lstStyle/>
                    <a:p>
                      <a:pPr algn="ctr" fontAlgn="b"/>
                      <a:r>
                        <a:rPr lang="en-US" sz="2400" u="none" strike="noStrike" dirty="0">
                          <a:effectLst/>
                        </a:rPr>
                        <a:t>Rainwater tank</a:t>
                      </a:r>
                      <a:endParaRPr lang="en-US" sz="24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effectLst/>
                        </a:rPr>
                        <a:t>Count</a:t>
                      </a:r>
                    </a:p>
                  </a:txBody>
                  <a:tcPr marL="7446" marR="7446" marT="7446" marB="0" anchor="b"/>
                </a:tc>
                <a:tc>
                  <a:txBody>
                    <a:bodyPr/>
                    <a:lstStyle/>
                    <a:p>
                      <a:pPr algn="ctr" fontAlgn="b"/>
                      <a:r>
                        <a:rPr lang="en-US" sz="2400" u="none" strike="noStrike" dirty="0">
                          <a:effectLst/>
                        </a:rPr>
                        <a:t>%</a:t>
                      </a:r>
                      <a:endParaRPr lang="en-US" sz="2400" b="1"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No</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951</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57.08</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Yes</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715</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42.92</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707269">
                <a:tc>
                  <a:txBody>
                    <a:bodyPr/>
                    <a:lstStyle/>
                    <a:p>
                      <a:pPr marL="144000" algn="l" fontAlgn="b"/>
                      <a:r>
                        <a:rPr lang="en-US" sz="2400" b="1" i="0" u="none" strike="noStrike" dirty="0">
                          <a:solidFill>
                            <a:srgbClr val="000000"/>
                          </a:solidFill>
                          <a:effectLst/>
                          <a:latin typeface="Aptos Narrow" panose="020B0004020202020204" pitchFamily="34" charset="0"/>
                        </a:rPr>
                        <a:t>Total</a:t>
                      </a:r>
                      <a:endParaRPr lang="en-001" sz="24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effectLst/>
                        </a:rPr>
                        <a:t>1666</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effectLst/>
                        </a:rPr>
                        <a:t>100.00</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bl>
          </a:graphicData>
        </a:graphic>
      </p:graphicFrame>
    </p:spTree>
    <p:extLst>
      <p:ext uri="{BB962C8B-B14F-4D97-AF65-F5344CB8AC3E}">
        <p14:creationId xmlns:p14="http://schemas.microsoft.com/office/powerpoint/2010/main" val="3154868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Thống</a:t>
            </a:r>
            <a:r>
              <a:rPr lang="en-US" dirty="0"/>
              <a:t> </a:t>
            </a:r>
            <a:r>
              <a:rPr lang="en-US" dirty="0" err="1"/>
              <a:t>kê</a:t>
            </a:r>
            <a:r>
              <a:rPr lang="en-US" dirty="0"/>
              <a:t> </a:t>
            </a:r>
            <a:r>
              <a:rPr lang="en-US" dirty="0" err="1"/>
              <a:t>mô</a:t>
            </a:r>
            <a:r>
              <a:rPr lang="en-US" dirty="0"/>
              <a:t> </a:t>
            </a:r>
            <a:r>
              <a:rPr lang="en-US" dirty="0" err="1"/>
              <a:t>tả</a:t>
            </a:r>
            <a:r>
              <a:rPr lang="en-US" dirty="0"/>
              <a:t> - </a:t>
            </a:r>
            <a:r>
              <a:rPr lang="en-US" dirty="0" err="1"/>
              <a:t>Biến</a:t>
            </a:r>
            <a:r>
              <a:rPr lang="en-US" dirty="0"/>
              <a:t> </a:t>
            </a:r>
            <a:r>
              <a:rPr lang="en-US" dirty="0" err="1"/>
              <a:t>rời</a:t>
            </a:r>
            <a:r>
              <a:rPr lang="en-US" dirty="0"/>
              <a:t> </a:t>
            </a:r>
            <a:r>
              <a:rPr lang="en-US" dirty="0" err="1"/>
              <a:t>rạc</a:t>
            </a:r>
            <a:r>
              <a:rPr lang="en-US" dirty="0"/>
              <a:t> </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59</a:t>
            </a:fld>
            <a:endParaRPr lang="en-US"/>
          </a:p>
        </p:txBody>
      </p:sp>
      <p:sp>
        <p:nvSpPr>
          <p:cNvPr id="11" name="TextBox 10">
            <a:extLst>
              <a:ext uri="{FF2B5EF4-FFF2-40B4-BE49-F238E27FC236}">
                <a16:creationId xmlns:a16="http://schemas.microsoft.com/office/drawing/2014/main" id="{DA65B2AA-C855-8782-FA32-07BA288C2E7F}"/>
              </a:ext>
            </a:extLst>
          </p:cNvPr>
          <p:cNvSpPr txBox="1"/>
          <p:nvPr/>
        </p:nvSpPr>
        <p:spPr>
          <a:xfrm>
            <a:off x="1521985" y="3281904"/>
            <a:ext cx="927953" cy="369332"/>
          </a:xfrm>
          <a:prstGeom prst="rect">
            <a:avLst/>
          </a:prstGeom>
          <a:noFill/>
        </p:spPr>
        <p:txBody>
          <a:bodyPr wrap="square" rtlCol="0">
            <a:spAutoFit/>
          </a:bodyPr>
          <a:lstStyle/>
          <a:p>
            <a:r>
              <a:rPr lang="en-US" dirty="0">
                <a:solidFill>
                  <a:schemeClr val="bg1"/>
                </a:solidFill>
              </a:rPr>
              <a:t>57.08 %</a:t>
            </a:r>
            <a:endParaRPr lang="en-001" dirty="0">
              <a:solidFill>
                <a:schemeClr val="bg1"/>
              </a:solidFill>
            </a:endParaRPr>
          </a:p>
        </p:txBody>
      </p:sp>
      <p:sp>
        <p:nvSpPr>
          <p:cNvPr id="12" name="TextBox 11">
            <a:extLst>
              <a:ext uri="{FF2B5EF4-FFF2-40B4-BE49-F238E27FC236}">
                <a16:creationId xmlns:a16="http://schemas.microsoft.com/office/drawing/2014/main" id="{DF87C0A6-8870-F177-4C66-8584F677051E}"/>
              </a:ext>
            </a:extLst>
          </p:cNvPr>
          <p:cNvSpPr txBox="1"/>
          <p:nvPr/>
        </p:nvSpPr>
        <p:spPr>
          <a:xfrm>
            <a:off x="2837471" y="3059668"/>
            <a:ext cx="927953" cy="369332"/>
          </a:xfrm>
          <a:prstGeom prst="rect">
            <a:avLst/>
          </a:prstGeom>
          <a:noFill/>
        </p:spPr>
        <p:txBody>
          <a:bodyPr wrap="square" rtlCol="0">
            <a:spAutoFit/>
          </a:bodyPr>
          <a:lstStyle/>
          <a:p>
            <a:r>
              <a:rPr lang="en-US" dirty="0">
                <a:solidFill>
                  <a:schemeClr val="bg1"/>
                </a:solidFill>
              </a:rPr>
              <a:t>42.92 %</a:t>
            </a:r>
            <a:endParaRPr lang="en-001" dirty="0">
              <a:solidFill>
                <a:schemeClr val="bg1"/>
              </a:solidFill>
            </a:endParaRPr>
          </a:p>
        </p:txBody>
      </p:sp>
      <p:graphicFrame>
        <p:nvGraphicFramePr>
          <p:cNvPr id="14" name="Table 13">
            <a:extLst>
              <a:ext uri="{FF2B5EF4-FFF2-40B4-BE49-F238E27FC236}">
                <a16:creationId xmlns:a16="http://schemas.microsoft.com/office/drawing/2014/main" id="{1FBA81B0-A563-1AF2-CB71-8F7D1F698C8F}"/>
              </a:ext>
            </a:extLst>
          </p:cNvPr>
          <p:cNvGraphicFramePr>
            <a:graphicFrameLocks noGrp="1"/>
          </p:cNvGraphicFramePr>
          <p:nvPr>
            <p:extLst>
              <p:ext uri="{D42A27DB-BD31-4B8C-83A1-F6EECF244321}">
                <p14:modId xmlns:p14="http://schemas.microsoft.com/office/powerpoint/2010/main" val="1347603971"/>
              </p:ext>
            </p:extLst>
          </p:nvPr>
        </p:nvGraphicFramePr>
        <p:xfrm>
          <a:off x="5915082" y="1529429"/>
          <a:ext cx="5438718" cy="4243614"/>
        </p:xfrm>
        <a:graphic>
          <a:graphicData uri="http://schemas.openxmlformats.org/drawingml/2006/table">
            <a:tbl>
              <a:tblPr firstRow="1" lastRow="1">
                <a:tableStyleId>{9D7B26C5-4107-4FEC-AEDC-1716B250A1EF}</a:tableStyleId>
              </a:tblPr>
              <a:tblGrid>
                <a:gridCol w="2134409">
                  <a:extLst>
                    <a:ext uri="{9D8B030D-6E8A-4147-A177-3AD203B41FA5}">
                      <a16:colId xmlns:a16="http://schemas.microsoft.com/office/drawing/2014/main" val="394655903"/>
                    </a:ext>
                  </a:extLst>
                </a:gridCol>
                <a:gridCol w="1808018">
                  <a:extLst>
                    <a:ext uri="{9D8B030D-6E8A-4147-A177-3AD203B41FA5}">
                      <a16:colId xmlns:a16="http://schemas.microsoft.com/office/drawing/2014/main" val="3780341055"/>
                    </a:ext>
                  </a:extLst>
                </a:gridCol>
                <a:gridCol w="1496291">
                  <a:extLst>
                    <a:ext uri="{9D8B030D-6E8A-4147-A177-3AD203B41FA5}">
                      <a16:colId xmlns:a16="http://schemas.microsoft.com/office/drawing/2014/main" val="2602842380"/>
                    </a:ext>
                  </a:extLst>
                </a:gridCol>
              </a:tblGrid>
              <a:tr h="707269">
                <a:tc>
                  <a:txBody>
                    <a:bodyPr/>
                    <a:lstStyle/>
                    <a:p>
                      <a:pPr algn="ctr" fontAlgn="b"/>
                      <a:r>
                        <a:rPr lang="en-US" sz="2400" u="none" strike="noStrike" dirty="0">
                          <a:effectLst/>
                        </a:rPr>
                        <a:t>Income</a:t>
                      </a:r>
                      <a:endParaRPr lang="en-US" sz="24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effectLst/>
                        </a:rPr>
                        <a:t>Count</a:t>
                      </a:r>
                    </a:p>
                  </a:txBody>
                  <a:tcPr marL="7446" marR="7446" marT="7446" marB="0" anchor="b"/>
                </a:tc>
                <a:tc>
                  <a:txBody>
                    <a:bodyPr/>
                    <a:lstStyle/>
                    <a:p>
                      <a:pPr algn="ctr" fontAlgn="b"/>
                      <a:r>
                        <a:rPr lang="en-US" sz="2400" u="none" strike="noStrike" dirty="0">
                          <a:effectLst/>
                        </a:rPr>
                        <a:t>%</a:t>
                      </a:r>
                      <a:endParaRPr lang="en-US" sz="2400" b="1"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145417052"/>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precarious</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189</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11.34</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585905418"/>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modest</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749</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44.96</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1984449910"/>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average</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solidFill>
                            <a:schemeClr val="bg1"/>
                          </a:solidFill>
                          <a:effectLst/>
                        </a:rPr>
                        <a:t>0</a:t>
                      </a:r>
                      <a:r>
                        <a:rPr lang="en-US" sz="2400" u="none" strike="noStrike" dirty="0">
                          <a:effectLst/>
                        </a:rPr>
                        <a:t>459</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solidFill>
                            <a:schemeClr val="bg1"/>
                          </a:solidFill>
                          <a:effectLst/>
                        </a:rPr>
                        <a:t>0</a:t>
                      </a:r>
                      <a:r>
                        <a:rPr lang="en-US" sz="2400" u="none" strike="noStrike" dirty="0">
                          <a:effectLst/>
                        </a:rPr>
                        <a:t>27.55</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2603275803"/>
                  </a:ext>
                </a:extLst>
              </a:tr>
              <a:tr h="707269">
                <a:tc>
                  <a:txBody>
                    <a:bodyPr/>
                    <a:lstStyle/>
                    <a:p>
                      <a:pPr marL="144000" algn="l" fontAlgn="b"/>
                      <a:r>
                        <a:rPr lang="en-US" sz="2400" b="0" i="0" u="none" strike="noStrike" dirty="0">
                          <a:solidFill>
                            <a:srgbClr val="000000"/>
                          </a:solidFill>
                          <a:effectLst/>
                          <a:latin typeface="Aptos Narrow" panose="020B0004020202020204" pitchFamily="34" charset="0"/>
                        </a:rPr>
                        <a:t>higher</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bg1"/>
                          </a:solidFill>
                          <a:effectLst/>
                        </a:rPr>
                        <a:t>0</a:t>
                      </a:r>
                      <a:r>
                        <a:rPr lang="en-US" sz="2400" u="none" strike="noStrike" dirty="0">
                          <a:effectLst/>
                        </a:rPr>
                        <a:t>269</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marR="0" lvl="0" indent="0" algn="l" defTabSz="914400" rtl="0" eaLnBrk="1" fontAlgn="b" latinLnBrk="0" hangingPunct="1">
                        <a:lnSpc>
                          <a:spcPct val="100000"/>
                        </a:lnSpc>
                        <a:spcBef>
                          <a:spcPts val="0"/>
                        </a:spcBef>
                        <a:spcAft>
                          <a:spcPts val="0"/>
                        </a:spcAft>
                        <a:buClrTx/>
                        <a:buSzTx/>
                        <a:buFontTx/>
                        <a:buNone/>
                        <a:tabLst/>
                        <a:defRPr/>
                      </a:pPr>
                      <a:r>
                        <a:rPr lang="en-US" sz="2400" u="none" strike="noStrike" dirty="0">
                          <a:solidFill>
                            <a:schemeClr val="bg1"/>
                          </a:solidFill>
                          <a:effectLst/>
                        </a:rPr>
                        <a:t>0</a:t>
                      </a:r>
                      <a:r>
                        <a:rPr lang="en-US" sz="2400" u="none" strike="noStrike" dirty="0">
                          <a:effectLst/>
                        </a:rPr>
                        <a:t>16.15</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38477328"/>
                  </a:ext>
                </a:extLst>
              </a:tr>
              <a:tr h="707269">
                <a:tc>
                  <a:txBody>
                    <a:bodyPr/>
                    <a:lstStyle/>
                    <a:p>
                      <a:pPr marL="144000" algn="l" fontAlgn="b"/>
                      <a:r>
                        <a:rPr lang="en-US" sz="2400" b="1" i="0" u="none" strike="noStrike" dirty="0">
                          <a:solidFill>
                            <a:srgbClr val="000000"/>
                          </a:solidFill>
                          <a:effectLst/>
                          <a:latin typeface="Aptos Narrow" panose="020B0004020202020204" pitchFamily="34" charset="0"/>
                        </a:rPr>
                        <a:t>Total</a:t>
                      </a:r>
                      <a:endParaRPr lang="en-001" sz="2400" b="1" i="0" u="none" strike="noStrike" dirty="0">
                        <a:solidFill>
                          <a:srgbClr val="000000"/>
                        </a:solidFill>
                        <a:effectLst/>
                        <a:latin typeface="Aptos Narrow" panose="020B0004020202020204" pitchFamily="34" charset="0"/>
                      </a:endParaRPr>
                    </a:p>
                  </a:txBody>
                  <a:tcPr marL="7446" marR="7446" marT="7446" marB="0" anchor="b"/>
                </a:tc>
                <a:tc>
                  <a:txBody>
                    <a:bodyPr/>
                    <a:lstStyle/>
                    <a:p>
                      <a:pPr algn="ctr" fontAlgn="b"/>
                      <a:r>
                        <a:rPr lang="en-US" sz="2400" u="none" strike="noStrike" dirty="0">
                          <a:effectLst/>
                        </a:rPr>
                        <a:t>1666</a:t>
                      </a:r>
                      <a:endParaRPr lang="en-001" sz="2400" b="0" i="0" u="none" strike="noStrike" dirty="0">
                        <a:solidFill>
                          <a:srgbClr val="000000"/>
                        </a:solidFill>
                        <a:effectLst/>
                        <a:latin typeface="Aptos Narrow" panose="020B0004020202020204" pitchFamily="34" charset="0"/>
                      </a:endParaRPr>
                    </a:p>
                  </a:txBody>
                  <a:tcPr marL="7446" marR="7446" marT="7446" marB="0" anchor="b"/>
                </a:tc>
                <a:tc>
                  <a:txBody>
                    <a:bodyPr/>
                    <a:lstStyle/>
                    <a:p>
                      <a:pPr marL="252000" algn="l" fontAlgn="b"/>
                      <a:r>
                        <a:rPr lang="en-US" sz="2400" u="none" strike="noStrike" dirty="0">
                          <a:effectLst/>
                        </a:rPr>
                        <a:t>100.00</a:t>
                      </a:r>
                      <a:endParaRPr lang="en-US" sz="2400" b="0" i="0" u="none" strike="noStrike" dirty="0">
                        <a:solidFill>
                          <a:srgbClr val="000000"/>
                        </a:solidFill>
                        <a:effectLst/>
                        <a:latin typeface="Aptos Narrow" panose="020B0004020202020204" pitchFamily="34" charset="0"/>
                      </a:endParaRPr>
                    </a:p>
                  </a:txBody>
                  <a:tcPr marL="7446" marR="7446" marT="7446" marB="0" anchor="b"/>
                </a:tc>
                <a:extLst>
                  <a:ext uri="{0D108BD9-81ED-4DB2-BD59-A6C34878D82A}">
                    <a16:rowId xmlns:a16="http://schemas.microsoft.com/office/drawing/2014/main" val="936679599"/>
                  </a:ext>
                </a:extLst>
              </a:tr>
            </a:tbl>
          </a:graphicData>
        </a:graphic>
      </p:graphicFrame>
      <p:pic>
        <p:nvPicPr>
          <p:cNvPr id="3" name="Picture 2">
            <a:extLst>
              <a:ext uri="{FF2B5EF4-FFF2-40B4-BE49-F238E27FC236}">
                <a16:creationId xmlns:a16="http://schemas.microsoft.com/office/drawing/2014/main" id="{320C4FF7-DA1A-FE97-717D-27BB4D3A6495}"/>
              </a:ext>
            </a:extLst>
          </p:cNvPr>
          <p:cNvPicPr>
            <a:picLocks noChangeAspect="1"/>
          </p:cNvPicPr>
          <p:nvPr/>
        </p:nvPicPr>
        <p:blipFill>
          <a:blip r:embed="rId3"/>
          <a:stretch>
            <a:fillRect/>
          </a:stretch>
        </p:blipFill>
        <p:spPr>
          <a:xfrm>
            <a:off x="996397" y="1446301"/>
            <a:ext cx="4610100" cy="4686300"/>
          </a:xfrm>
          <a:prstGeom prst="rect">
            <a:avLst/>
          </a:prstGeom>
        </p:spPr>
      </p:pic>
    </p:spTree>
    <p:extLst>
      <p:ext uri="{BB962C8B-B14F-4D97-AF65-F5344CB8AC3E}">
        <p14:creationId xmlns:p14="http://schemas.microsoft.com/office/powerpoint/2010/main" val="1309905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Giới</a:t>
            </a:r>
            <a:r>
              <a:rPr lang="en-US"/>
              <a:t> </a:t>
            </a:r>
            <a:r>
              <a:rPr lang="en-US" err="1"/>
              <a:t>thiệu</a:t>
            </a:r>
            <a:r>
              <a:rPr lang="en-US"/>
              <a:t> </a:t>
            </a:r>
            <a:r>
              <a:rPr lang="en-US" err="1"/>
              <a:t>chung</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a:t>
            </a:fld>
            <a:endParaRPr lang="en-US"/>
          </a:p>
        </p:txBody>
      </p:sp>
    </p:spTree>
    <p:extLst>
      <p:ext uri="{BB962C8B-B14F-4D97-AF65-F5344CB8AC3E}">
        <p14:creationId xmlns:p14="http://schemas.microsoft.com/office/powerpoint/2010/main" val="2956619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60</a:t>
            </a:fld>
            <a:endParaRPr lang="en-US"/>
          </a:p>
        </p:txBody>
      </p:sp>
      <p:pic>
        <p:nvPicPr>
          <p:cNvPr id="16" name="Picture 15">
            <a:extLst>
              <a:ext uri="{FF2B5EF4-FFF2-40B4-BE49-F238E27FC236}">
                <a16:creationId xmlns:a16="http://schemas.microsoft.com/office/drawing/2014/main" id="{774E7839-635E-5FFF-0640-A1F41EEC477F}"/>
              </a:ext>
            </a:extLst>
          </p:cNvPr>
          <p:cNvPicPr>
            <a:picLocks noChangeAspect="1"/>
          </p:cNvPicPr>
          <p:nvPr/>
        </p:nvPicPr>
        <p:blipFill>
          <a:blip r:embed="rId3"/>
          <a:stretch>
            <a:fillRect/>
          </a:stretch>
        </p:blipFill>
        <p:spPr>
          <a:xfrm>
            <a:off x="76800" y="1371599"/>
            <a:ext cx="2952000" cy="4723200"/>
          </a:xfrm>
          <a:prstGeom prst="rect">
            <a:avLst/>
          </a:prstGeom>
        </p:spPr>
      </p:pic>
    </p:spTree>
    <p:extLst>
      <p:ext uri="{BB962C8B-B14F-4D97-AF65-F5344CB8AC3E}">
        <p14:creationId xmlns:p14="http://schemas.microsoft.com/office/powerpoint/2010/main" val="6085266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61</a:t>
            </a:fld>
            <a:endParaRPr lang="en-US"/>
          </a:p>
        </p:txBody>
      </p:sp>
      <p:pic>
        <p:nvPicPr>
          <p:cNvPr id="10" name="Picture 9">
            <a:extLst>
              <a:ext uri="{FF2B5EF4-FFF2-40B4-BE49-F238E27FC236}">
                <a16:creationId xmlns:a16="http://schemas.microsoft.com/office/drawing/2014/main" id="{637DCA12-7C1E-1C98-2ED1-10C9344ED468}"/>
              </a:ext>
            </a:extLst>
          </p:cNvPr>
          <p:cNvPicPr>
            <a:picLocks noChangeAspect="1"/>
          </p:cNvPicPr>
          <p:nvPr/>
        </p:nvPicPr>
        <p:blipFill>
          <a:blip r:embed="rId3"/>
          <a:stretch>
            <a:fillRect/>
          </a:stretch>
        </p:blipFill>
        <p:spPr>
          <a:xfrm>
            <a:off x="3105600" y="1371599"/>
            <a:ext cx="2952000" cy="4723200"/>
          </a:xfrm>
          <a:prstGeom prst="rect">
            <a:avLst/>
          </a:prstGeom>
        </p:spPr>
      </p:pic>
      <p:pic>
        <p:nvPicPr>
          <p:cNvPr id="16" name="Picture 15">
            <a:extLst>
              <a:ext uri="{FF2B5EF4-FFF2-40B4-BE49-F238E27FC236}">
                <a16:creationId xmlns:a16="http://schemas.microsoft.com/office/drawing/2014/main" id="{774E7839-635E-5FFF-0640-A1F41EEC477F}"/>
              </a:ext>
            </a:extLst>
          </p:cNvPr>
          <p:cNvPicPr>
            <a:picLocks noChangeAspect="1"/>
          </p:cNvPicPr>
          <p:nvPr/>
        </p:nvPicPr>
        <p:blipFill>
          <a:blip r:embed="rId4"/>
          <a:stretch>
            <a:fillRect/>
          </a:stretch>
        </p:blipFill>
        <p:spPr>
          <a:xfrm>
            <a:off x="76800" y="1371599"/>
            <a:ext cx="2952000" cy="4723200"/>
          </a:xfrm>
          <a:prstGeom prst="rect">
            <a:avLst/>
          </a:prstGeom>
        </p:spPr>
      </p:pic>
    </p:spTree>
    <p:extLst>
      <p:ext uri="{BB962C8B-B14F-4D97-AF65-F5344CB8AC3E}">
        <p14:creationId xmlns:p14="http://schemas.microsoft.com/office/powerpoint/2010/main" val="40933091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62</a:t>
            </a:fld>
            <a:endParaRPr lang="en-US"/>
          </a:p>
        </p:txBody>
      </p:sp>
      <p:pic>
        <p:nvPicPr>
          <p:cNvPr id="9" name="Picture 8">
            <a:extLst>
              <a:ext uri="{FF2B5EF4-FFF2-40B4-BE49-F238E27FC236}">
                <a16:creationId xmlns:a16="http://schemas.microsoft.com/office/drawing/2014/main" id="{881FEA52-1EA0-6CA9-D5F8-1FE105CA62E8}"/>
              </a:ext>
            </a:extLst>
          </p:cNvPr>
          <p:cNvPicPr>
            <a:picLocks noChangeAspect="1"/>
          </p:cNvPicPr>
          <p:nvPr/>
        </p:nvPicPr>
        <p:blipFill>
          <a:blip r:embed="rId3"/>
          <a:stretch>
            <a:fillRect/>
          </a:stretch>
        </p:blipFill>
        <p:spPr>
          <a:xfrm>
            <a:off x="6134400" y="1371599"/>
            <a:ext cx="2952000" cy="4723200"/>
          </a:xfrm>
          <a:prstGeom prst="rect">
            <a:avLst/>
          </a:prstGeom>
        </p:spPr>
      </p:pic>
      <p:pic>
        <p:nvPicPr>
          <p:cNvPr id="10" name="Picture 9">
            <a:extLst>
              <a:ext uri="{FF2B5EF4-FFF2-40B4-BE49-F238E27FC236}">
                <a16:creationId xmlns:a16="http://schemas.microsoft.com/office/drawing/2014/main" id="{637DCA12-7C1E-1C98-2ED1-10C9344ED468}"/>
              </a:ext>
            </a:extLst>
          </p:cNvPr>
          <p:cNvPicPr>
            <a:picLocks noChangeAspect="1"/>
          </p:cNvPicPr>
          <p:nvPr/>
        </p:nvPicPr>
        <p:blipFill>
          <a:blip r:embed="rId4"/>
          <a:stretch>
            <a:fillRect/>
          </a:stretch>
        </p:blipFill>
        <p:spPr>
          <a:xfrm>
            <a:off x="3105600" y="1371599"/>
            <a:ext cx="2952000" cy="4723200"/>
          </a:xfrm>
          <a:prstGeom prst="rect">
            <a:avLst/>
          </a:prstGeom>
        </p:spPr>
      </p:pic>
      <p:pic>
        <p:nvPicPr>
          <p:cNvPr id="16" name="Picture 15">
            <a:extLst>
              <a:ext uri="{FF2B5EF4-FFF2-40B4-BE49-F238E27FC236}">
                <a16:creationId xmlns:a16="http://schemas.microsoft.com/office/drawing/2014/main" id="{774E7839-635E-5FFF-0640-A1F41EEC477F}"/>
              </a:ext>
            </a:extLst>
          </p:cNvPr>
          <p:cNvPicPr>
            <a:picLocks noChangeAspect="1"/>
          </p:cNvPicPr>
          <p:nvPr/>
        </p:nvPicPr>
        <p:blipFill>
          <a:blip r:embed="rId5"/>
          <a:stretch>
            <a:fillRect/>
          </a:stretch>
        </p:blipFill>
        <p:spPr>
          <a:xfrm>
            <a:off x="76800" y="1371599"/>
            <a:ext cx="2952000" cy="4723200"/>
          </a:xfrm>
          <a:prstGeom prst="rect">
            <a:avLst/>
          </a:prstGeom>
        </p:spPr>
      </p:pic>
    </p:spTree>
    <p:extLst>
      <p:ext uri="{BB962C8B-B14F-4D97-AF65-F5344CB8AC3E}">
        <p14:creationId xmlns:p14="http://schemas.microsoft.com/office/powerpoint/2010/main" val="199992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63</a:t>
            </a:fld>
            <a:endParaRPr lang="en-US"/>
          </a:p>
        </p:txBody>
      </p:sp>
      <p:pic>
        <p:nvPicPr>
          <p:cNvPr id="8" name="Picture 7">
            <a:extLst>
              <a:ext uri="{FF2B5EF4-FFF2-40B4-BE49-F238E27FC236}">
                <a16:creationId xmlns:a16="http://schemas.microsoft.com/office/drawing/2014/main" id="{07CFE328-A911-AE6B-FA40-EF8F7A9FBD81}"/>
              </a:ext>
            </a:extLst>
          </p:cNvPr>
          <p:cNvPicPr>
            <a:picLocks noChangeAspect="1"/>
          </p:cNvPicPr>
          <p:nvPr/>
        </p:nvPicPr>
        <p:blipFill>
          <a:blip r:embed="rId3"/>
          <a:stretch>
            <a:fillRect/>
          </a:stretch>
        </p:blipFill>
        <p:spPr>
          <a:xfrm>
            <a:off x="9163200" y="1371599"/>
            <a:ext cx="2952000" cy="4723200"/>
          </a:xfrm>
          <a:prstGeom prst="rect">
            <a:avLst/>
          </a:prstGeom>
        </p:spPr>
      </p:pic>
      <p:pic>
        <p:nvPicPr>
          <p:cNvPr id="9" name="Picture 8">
            <a:extLst>
              <a:ext uri="{FF2B5EF4-FFF2-40B4-BE49-F238E27FC236}">
                <a16:creationId xmlns:a16="http://schemas.microsoft.com/office/drawing/2014/main" id="{881FEA52-1EA0-6CA9-D5F8-1FE105CA62E8}"/>
              </a:ext>
            </a:extLst>
          </p:cNvPr>
          <p:cNvPicPr>
            <a:picLocks noChangeAspect="1"/>
          </p:cNvPicPr>
          <p:nvPr/>
        </p:nvPicPr>
        <p:blipFill>
          <a:blip r:embed="rId4"/>
          <a:stretch>
            <a:fillRect/>
          </a:stretch>
        </p:blipFill>
        <p:spPr>
          <a:xfrm>
            <a:off x="6134400" y="1371599"/>
            <a:ext cx="2952000" cy="4723200"/>
          </a:xfrm>
          <a:prstGeom prst="rect">
            <a:avLst/>
          </a:prstGeom>
        </p:spPr>
      </p:pic>
      <p:pic>
        <p:nvPicPr>
          <p:cNvPr id="10" name="Picture 9">
            <a:extLst>
              <a:ext uri="{FF2B5EF4-FFF2-40B4-BE49-F238E27FC236}">
                <a16:creationId xmlns:a16="http://schemas.microsoft.com/office/drawing/2014/main" id="{637DCA12-7C1E-1C98-2ED1-10C9344ED468}"/>
              </a:ext>
            </a:extLst>
          </p:cNvPr>
          <p:cNvPicPr>
            <a:picLocks noChangeAspect="1"/>
          </p:cNvPicPr>
          <p:nvPr/>
        </p:nvPicPr>
        <p:blipFill>
          <a:blip r:embed="rId5"/>
          <a:stretch>
            <a:fillRect/>
          </a:stretch>
        </p:blipFill>
        <p:spPr>
          <a:xfrm>
            <a:off x="3105600" y="1371599"/>
            <a:ext cx="2952000" cy="4723200"/>
          </a:xfrm>
          <a:prstGeom prst="rect">
            <a:avLst/>
          </a:prstGeom>
        </p:spPr>
      </p:pic>
      <p:pic>
        <p:nvPicPr>
          <p:cNvPr id="16" name="Picture 15">
            <a:extLst>
              <a:ext uri="{FF2B5EF4-FFF2-40B4-BE49-F238E27FC236}">
                <a16:creationId xmlns:a16="http://schemas.microsoft.com/office/drawing/2014/main" id="{774E7839-635E-5FFF-0640-A1F41EEC477F}"/>
              </a:ext>
            </a:extLst>
          </p:cNvPr>
          <p:cNvPicPr>
            <a:picLocks noChangeAspect="1"/>
          </p:cNvPicPr>
          <p:nvPr/>
        </p:nvPicPr>
        <p:blipFill>
          <a:blip r:embed="rId6"/>
          <a:stretch>
            <a:fillRect/>
          </a:stretch>
        </p:blipFill>
        <p:spPr>
          <a:xfrm>
            <a:off x="76800" y="1371599"/>
            <a:ext cx="2952000" cy="4723200"/>
          </a:xfrm>
          <a:prstGeom prst="rect">
            <a:avLst/>
          </a:prstGeom>
        </p:spPr>
      </p:pic>
    </p:spTree>
    <p:extLst>
      <p:ext uri="{BB962C8B-B14F-4D97-AF65-F5344CB8AC3E}">
        <p14:creationId xmlns:p14="http://schemas.microsoft.com/office/powerpoint/2010/main" val="1039294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liên</a:t>
            </a:r>
            <a:r>
              <a:rPr lang="en-US" dirty="0"/>
              <a:t> </a:t>
            </a:r>
            <a:r>
              <a:rPr lang="en-US" dirty="0" err="1"/>
              <a:t>tục</a:t>
            </a:r>
            <a:r>
              <a:rPr lang="en-US" dirty="0"/>
              <a:t> vs </a:t>
            </a:r>
            <a:r>
              <a:rPr lang="en-US" dirty="0" err="1"/>
              <a:t>biến</a:t>
            </a:r>
            <a:r>
              <a:rPr lang="en-US" dirty="0"/>
              <a:t> </a:t>
            </a:r>
            <a:r>
              <a:rPr lang="en-US" dirty="0" err="1"/>
              <a:t>liên</a:t>
            </a:r>
            <a:r>
              <a:rPr lang="en-US" dirty="0"/>
              <a:t> </a:t>
            </a:r>
            <a:r>
              <a:rPr lang="en-US" dirty="0" err="1"/>
              <a:t>tục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64</a:t>
            </a:fld>
            <a:endParaRPr lang="en-US"/>
          </a:p>
        </p:txBody>
      </p:sp>
      <p:pic>
        <p:nvPicPr>
          <p:cNvPr id="3" name="Picture 2">
            <a:extLst>
              <a:ext uri="{FF2B5EF4-FFF2-40B4-BE49-F238E27FC236}">
                <a16:creationId xmlns:a16="http://schemas.microsoft.com/office/drawing/2014/main" id="{D33501AB-9FA8-9EC9-E315-A69C2464C1E0}"/>
              </a:ext>
            </a:extLst>
          </p:cNvPr>
          <p:cNvPicPr>
            <a:picLocks noChangeAspect="1"/>
          </p:cNvPicPr>
          <p:nvPr/>
        </p:nvPicPr>
        <p:blipFill>
          <a:blip r:embed="rId3"/>
          <a:stretch>
            <a:fillRect/>
          </a:stretch>
        </p:blipFill>
        <p:spPr>
          <a:xfrm>
            <a:off x="5419725" y="1617285"/>
            <a:ext cx="5476875" cy="4437233"/>
          </a:xfrm>
          <a:prstGeom prst="rect">
            <a:avLst/>
          </a:prstGeom>
        </p:spPr>
      </p:pic>
      <p:sp>
        <p:nvSpPr>
          <p:cNvPr id="6" name="Content Placeholder 2">
            <a:extLst>
              <a:ext uri="{FF2B5EF4-FFF2-40B4-BE49-F238E27FC236}">
                <a16:creationId xmlns:a16="http://schemas.microsoft.com/office/drawing/2014/main" id="{A0DA7148-821C-CF86-256F-76404285DA0A}"/>
              </a:ext>
            </a:extLst>
          </p:cNvPr>
          <p:cNvSpPr>
            <a:spLocks noGrp="1"/>
          </p:cNvSpPr>
          <p:nvPr>
            <p:ph idx="1"/>
          </p:nvPr>
        </p:nvSpPr>
        <p:spPr>
          <a:xfrm>
            <a:off x="660400" y="2120233"/>
            <a:ext cx="3268579" cy="3074067"/>
          </a:xfrm>
        </p:spPr>
        <p:txBody>
          <a:bodyPr>
            <a:normAutofit/>
          </a:bodyPr>
          <a:lstStyle/>
          <a:p>
            <a:pPr>
              <a:lnSpc>
                <a:spcPct val="120000"/>
              </a:lnSpc>
            </a:pPr>
            <a:r>
              <a:rPr lang="en-US" sz="2200" dirty="0" err="1"/>
              <a:t>avg_ice_duration</a:t>
            </a:r>
            <a:r>
              <a:rPr lang="en-US" sz="2200" dirty="0"/>
              <a:t>: </a:t>
            </a:r>
            <a:r>
              <a:rPr lang="en-US" sz="2200" dirty="0" err="1"/>
              <a:t>số</a:t>
            </a:r>
            <a:r>
              <a:rPr lang="en-US" sz="2200" dirty="0"/>
              <a:t> </a:t>
            </a:r>
            <a:r>
              <a:rPr lang="en-US" sz="2200" dirty="0" err="1"/>
              <a:t>ngày</a:t>
            </a:r>
            <a:r>
              <a:rPr lang="en-US" sz="2200" dirty="0"/>
              <a:t> </a:t>
            </a:r>
            <a:r>
              <a:rPr lang="en-US" sz="2200" dirty="0" err="1"/>
              <a:t>mặt</a:t>
            </a:r>
            <a:r>
              <a:rPr lang="en-US" sz="2200" dirty="0"/>
              <a:t> </a:t>
            </a:r>
            <a:r>
              <a:rPr lang="en-US" sz="2200" dirty="0" err="1"/>
              <a:t>hồ</a:t>
            </a:r>
            <a:r>
              <a:rPr lang="en-US" sz="2200" dirty="0"/>
              <a:t> </a:t>
            </a:r>
            <a:r>
              <a:rPr lang="en-US" sz="2200" dirty="0" err="1"/>
              <a:t>đóng</a:t>
            </a:r>
            <a:r>
              <a:rPr lang="en-US" sz="2200" dirty="0"/>
              <a:t> bang </a:t>
            </a:r>
            <a:r>
              <a:rPr lang="en-US" sz="2200" dirty="0" err="1"/>
              <a:t>trong</a:t>
            </a:r>
            <a:r>
              <a:rPr lang="en-US" sz="2200" dirty="0"/>
              <a:t> </a:t>
            </a:r>
            <a:r>
              <a:rPr lang="en-US" sz="2200" dirty="0" err="1"/>
              <a:t>năm</a:t>
            </a:r>
            <a:endParaRPr lang="en-US" sz="2200" dirty="0"/>
          </a:p>
          <a:p>
            <a:pPr>
              <a:lnSpc>
                <a:spcPct val="120000"/>
              </a:lnSpc>
            </a:pPr>
            <a:r>
              <a:rPr lang="en-US" sz="2200" dirty="0" err="1"/>
              <a:t>avg_air_temp_adjusted</a:t>
            </a:r>
            <a:r>
              <a:rPr lang="en-US" sz="2200" dirty="0"/>
              <a:t>: </a:t>
            </a:r>
            <a:r>
              <a:rPr lang="en-US" sz="2200" dirty="0" err="1"/>
              <a:t>Nhiệt</a:t>
            </a:r>
            <a:r>
              <a:rPr lang="en-US" sz="2200" dirty="0"/>
              <a:t> </a:t>
            </a:r>
            <a:r>
              <a:rPr lang="en-US" sz="2200" dirty="0" err="1"/>
              <a:t>độ</a:t>
            </a:r>
            <a:r>
              <a:rPr lang="en-US" sz="2200" dirty="0"/>
              <a:t> </a:t>
            </a:r>
            <a:r>
              <a:rPr lang="en-US" sz="2200" dirty="0" err="1"/>
              <a:t>trung</a:t>
            </a:r>
            <a:r>
              <a:rPr lang="en-US" sz="2200" dirty="0"/>
              <a:t> </a:t>
            </a:r>
            <a:r>
              <a:rPr lang="en-US" sz="2200" dirty="0" err="1"/>
              <a:t>bình</a:t>
            </a:r>
            <a:r>
              <a:rPr lang="en-US" sz="2200" dirty="0"/>
              <a:t> </a:t>
            </a:r>
            <a:r>
              <a:rPr lang="en-US" sz="2200" dirty="0" err="1"/>
              <a:t>mùa</a:t>
            </a:r>
            <a:r>
              <a:rPr lang="en-US" sz="2200" dirty="0"/>
              <a:t> </a:t>
            </a:r>
            <a:r>
              <a:rPr lang="en-US" sz="2200" dirty="0" err="1"/>
              <a:t>đông</a:t>
            </a:r>
            <a:endParaRPr lang="en-US" dirty="0"/>
          </a:p>
        </p:txBody>
      </p:sp>
    </p:spTree>
    <p:extLst>
      <p:ext uri="{BB962C8B-B14F-4D97-AF65-F5344CB8AC3E}">
        <p14:creationId xmlns:p14="http://schemas.microsoft.com/office/powerpoint/2010/main" val="2841576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dirty="0" err="1"/>
              <a:t>Đồ</a:t>
            </a:r>
            <a:r>
              <a:rPr lang="en-US" dirty="0"/>
              <a:t> </a:t>
            </a:r>
            <a:r>
              <a:rPr lang="en-US" dirty="0" err="1"/>
              <a:t>thị</a:t>
            </a:r>
            <a:r>
              <a:rPr lang="en-US" dirty="0"/>
              <a:t> - </a:t>
            </a:r>
            <a:r>
              <a:rPr lang="en-US" dirty="0" err="1"/>
              <a:t>biến</a:t>
            </a:r>
            <a:r>
              <a:rPr lang="en-US" dirty="0"/>
              <a:t> </a:t>
            </a:r>
            <a:r>
              <a:rPr lang="en-US" dirty="0" err="1"/>
              <a:t>rời</a:t>
            </a:r>
            <a:r>
              <a:rPr lang="en-US" dirty="0"/>
              <a:t> </a:t>
            </a:r>
            <a:r>
              <a:rPr lang="en-US" dirty="0" err="1"/>
              <a:t>rạc</a:t>
            </a:r>
            <a:r>
              <a:rPr lang="en-US" dirty="0"/>
              <a:t> vs </a:t>
            </a:r>
            <a:r>
              <a:rPr lang="en-US" dirty="0" err="1"/>
              <a:t>biến</a:t>
            </a:r>
            <a:r>
              <a:rPr lang="en-US" dirty="0"/>
              <a:t> </a:t>
            </a:r>
            <a:r>
              <a:rPr lang="en-US" dirty="0" err="1"/>
              <a:t>rời</a:t>
            </a:r>
            <a:r>
              <a:rPr lang="en-US" dirty="0"/>
              <a:t> </a:t>
            </a:r>
            <a:r>
              <a:rPr lang="en-US" dirty="0" err="1"/>
              <a:t>rạc</a:t>
            </a:r>
            <a:endParaRPr lang="en-GB" dirty="0"/>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65</a:t>
            </a:fld>
            <a:endParaRPr lang="en-US"/>
          </a:p>
        </p:txBody>
      </p:sp>
      <p:pic>
        <p:nvPicPr>
          <p:cNvPr id="9" name="Picture 8">
            <a:extLst>
              <a:ext uri="{FF2B5EF4-FFF2-40B4-BE49-F238E27FC236}">
                <a16:creationId xmlns:a16="http://schemas.microsoft.com/office/drawing/2014/main" id="{C421C59D-8368-9C97-B824-08D4E99BB4E8}"/>
              </a:ext>
            </a:extLst>
          </p:cNvPr>
          <p:cNvPicPr>
            <a:picLocks noChangeAspect="1"/>
          </p:cNvPicPr>
          <p:nvPr/>
        </p:nvPicPr>
        <p:blipFill>
          <a:blip r:embed="rId3"/>
          <a:stretch>
            <a:fillRect/>
          </a:stretch>
        </p:blipFill>
        <p:spPr>
          <a:xfrm>
            <a:off x="5664200" y="1575701"/>
            <a:ext cx="5880100" cy="4520402"/>
          </a:xfrm>
          <a:prstGeom prst="rect">
            <a:avLst/>
          </a:prstGeom>
        </p:spPr>
      </p:pic>
      <p:sp>
        <p:nvSpPr>
          <p:cNvPr id="10" name="Content Placeholder 2">
            <a:extLst>
              <a:ext uri="{FF2B5EF4-FFF2-40B4-BE49-F238E27FC236}">
                <a16:creationId xmlns:a16="http://schemas.microsoft.com/office/drawing/2014/main" id="{FAE1FE7D-6E9D-45F1-DFD4-D0BB9C9E592C}"/>
              </a:ext>
            </a:extLst>
          </p:cNvPr>
          <p:cNvSpPr txBox="1">
            <a:spLocks/>
          </p:cNvSpPr>
          <p:nvPr/>
        </p:nvSpPr>
        <p:spPr>
          <a:xfrm>
            <a:off x="1114424" y="1732895"/>
            <a:ext cx="4038600" cy="7550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b="1" dirty="0" err="1">
                <a:solidFill>
                  <a:schemeClr val="accent1">
                    <a:lumMod val="75000"/>
                  </a:schemeClr>
                </a:solidFill>
              </a:rPr>
              <a:t>Bảng</a:t>
            </a:r>
            <a:r>
              <a:rPr lang="en-US" b="1" dirty="0">
                <a:solidFill>
                  <a:schemeClr val="accent1">
                    <a:lumMod val="75000"/>
                  </a:schemeClr>
                </a:solidFill>
              </a:rPr>
              <a:t> </a:t>
            </a:r>
            <a:r>
              <a:rPr lang="en-US" b="1" dirty="0" err="1">
                <a:solidFill>
                  <a:schemeClr val="accent1">
                    <a:lumMod val="75000"/>
                  </a:schemeClr>
                </a:solidFill>
              </a:rPr>
              <a:t>phân</a:t>
            </a:r>
            <a:r>
              <a:rPr lang="en-US" b="1" dirty="0">
                <a:solidFill>
                  <a:schemeClr val="accent1">
                    <a:lumMod val="75000"/>
                  </a:schemeClr>
                </a:solidFill>
              </a:rPr>
              <a:t> </a:t>
            </a:r>
            <a:r>
              <a:rPr lang="en-US" b="1" dirty="0" err="1">
                <a:solidFill>
                  <a:schemeClr val="accent1">
                    <a:lumMod val="75000"/>
                  </a:schemeClr>
                </a:solidFill>
              </a:rPr>
              <a:t>phối</a:t>
            </a:r>
            <a:r>
              <a:rPr lang="en-US" b="1" dirty="0">
                <a:solidFill>
                  <a:schemeClr val="accent1">
                    <a:lumMod val="75000"/>
                  </a:schemeClr>
                </a:solidFill>
              </a:rPr>
              <a:t> </a:t>
            </a:r>
            <a:r>
              <a:rPr lang="en-US" b="1" dirty="0" err="1">
                <a:solidFill>
                  <a:schemeClr val="accent1">
                    <a:lumMod val="75000"/>
                  </a:schemeClr>
                </a:solidFill>
              </a:rPr>
              <a:t>đồng</a:t>
            </a:r>
            <a:r>
              <a:rPr lang="en-US" b="1" dirty="0">
                <a:solidFill>
                  <a:schemeClr val="accent1">
                    <a:lumMod val="75000"/>
                  </a:schemeClr>
                </a:solidFill>
              </a:rPr>
              <a:t> </a:t>
            </a:r>
            <a:r>
              <a:rPr lang="en-US" b="1" dirty="0" err="1">
                <a:solidFill>
                  <a:schemeClr val="accent1">
                    <a:lumMod val="75000"/>
                  </a:schemeClr>
                </a:solidFill>
              </a:rPr>
              <a:t>thời</a:t>
            </a:r>
            <a:r>
              <a:rPr lang="en-US" b="1" dirty="0">
                <a:solidFill>
                  <a:schemeClr val="accent1">
                    <a:lumMod val="75000"/>
                  </a:schemeClr>
                </a:solidFill>
              </a:rPr>
              <a:t> – Contingency table</a:t>
            </a:r>
          </a:p>
        </p:txBody>
      </p:sp>
      <p:graphicFrame>
        <p:nvGraphicFramePr>
          <p:cNvPr id="11" name="Table 10">
            <a:extLst>
              <a:ext uri="{FF2B5EF4-FFF2-40B4-BE49-F238E27FC236}">
                <a16:creationId xmlns:a16="http://schemas.microsoft.com/office/drawing/2014/main" id="{41D43107-4EAF-CC34-357B-C48C82903C3F}"/>
              </a:ext>
            </a:extLst>
          </p:cNvPr>
          <p:cNvGraphicFramePr>
            <a:graphicFrameLocks noGrp="1"/>
          </p:cNvGraphicFramePr>
          <p:nvPr>
            <p:extLst>
              <p:ext uri="{D42A27DB-BD31-4B8C-83A1-F6EECF244321}">
                <p14:modId xmlns:p14="http://schemas.microsoft.com/office/powerpoint/2010/main" val="1958591862"/>
              </p:ext>
            </p:extLst>
          </p:nvPr>
        </p:nvGraphicFramePr>
        <p:xfrm>
          <a:off x="814387" y="2486938"/>
          <a:ext cx="4638675" cy="3212477"/>
        </p:xfrm>
        <a:graphic>
          <a:graphicData uri="http://schemas.openxmlformats.org/drawingml/2006/table">
            <a:tbl>
              <a:tblPr>
                <a:tableStyleId>{9D7B26C5-4107-4FEC-AEDC-1716B250A1EF}</a:tableStyleId>
              </a:tblPr>
              <a:tblGrid>
                <a:gridCol w="1994630">
                  <a:extLst>
                    <a:ext uri="{9D8B030D-6E8A-4147-A177-3AD203B41FA5}">
                      <a16:colId xmlns:a16="http://schemas.microsoft.com/office/drawing/2014/main" val="3215495827"/>
                    </a:ext>
                  </a:extLst>
                </a:gridCol>
                <a:gridCol w="1437989">
                  <a:extLst>
                    <a:ext uri="{9D8B030D-6E8A-4147-A177-3AD203B41FA5}">
                      <a16:colId xmlns:a16="http://schemas.microsoft.com/office/drawing/2014/main" val="254574877"/>
                    </a:ext>
                  </a:extLst>
                </a:gridCol>
                <a:gridCol w="1206056">
                  <a:extLst>
                    <a:ext uri="{9D8B030D-6E8A-4147-A177-3AD203B41FA5}">
                      <a16:colId xmlns:a16="http://schemas.microsoft.com/office/drawing/2014/main" val="375000694"/>
                    </a:ext>
                  </a:extLst>
                </a:gridCol>
              </a:tblGrid>
              <a:tr h="505173">
                <a:tc rowSpan="2">
                  <a:txBody>
                    <a:bodyPr/>
                    <a:lstStyle/>
                    <a:p>
                      <a:pPr algn="ctr" fontAlgn="b"/>
                      <a:r>
                        <a:rPr lang="en-US" sz="2800" b="1" u="none" strike="noStrike" dirty="0">
                          <a:effectLst/>
                        </a:rPr>
                        <a:t>Income</a:t>
                      </a:r>
                      <a:endParaRPr lang="en-US" sz="2800" b="1" i="0" u="none" strike="noStrike" dirty="0">
                        <a:solidFill>
                          <a:srgbClr val="000000"/>
                        </a:solidFill>
                        <a:effectLst/>
                        <a:latin typeface="Aptos Narrow" panose="020B0004020202020204" pitchFamily="34" charset="0"/>
                      </a:endParaRPr>
                    </a:p>
                  </a:txBody>
                  <a:tcPr marL="9525" marR="9525" marT="9525" marB="0" anchor="ctr"/>
                </a:tc>
                <a:tc gridSpan="2">
                  <a:txBody>
                    <a:bodyPr/>
                    <a:lstStyle/>
                    <a:p>
                      <a:pPr algn="ctr" fontAlgn="b"/>
                      <a:r>
                        <a:rPr lang="en-US" sz="2800" b="1" u="none" strike="noStrike" dirty="0">
                          <a:effectLst/>
                        </a:rPr>
                        <a:t>Rainwater tank</a:t>
                      </a:r>
                      <a:endParaRPr lang="en-US" sz="2800" b="1" i="0" u="none" strike="noStrike" dirty="0">
                        <a:solidFill>
                          <a:srgbClr val="000000"/>
                        </a:solidFill>
                        <a:effectLst/>
                        <a:latin typeface="Aptos Narrow" panose="020B0004020202020204" pitchFamily="34" charset="0"/>
                      </a:endParaRPr>
                    </a:p>
                  </a:txBody>
                  <a:tcPr marL="9525" marR="9525" marT="9525" marB="0" anchor="b"/>
                </a:tc>
                <a:tc hMerge="1">
                  <a:txBody>
                    <a:bodyPr/>
                    <a:lstStyle/>
                    <a:p>
                      <a:endParaRPr lang="en-001"/>
                    </a:p>
                  </a:txBody>
                  <a:tcPr/>
                </a:tc>
                <a:extLst>
                  <a:ext uri="{0D108BD9-81ED-4DB2-BD59-A6C34878D82A}">
                    <a16:rowId xmlns:a16="http://schemas.microsoft.com/office/drawing/2014/main" val="29206232"/>
                  </a:ext>
                </a:extLst>
              </a:tr>
              <a:tr h="572254">
                <a:tc vMerge="1">
                  <a:txBody>
                    <a:bodyPr/>
                    <a:lstStyle/>
                    <a:p>
                      <a:endParaRPr dirty="0"/>
                    </a:p>
                  </a:txBody>
                  <a:tcPr marL="9525" marR="9525" marT="9525" marB="0" anchor="b"/>
                </a:tc>
                <a:tc>
                  <a:txBody>
                    <a:bodyPr/>
                    <a:lstStyle/>
                    <a:p>
                      <a:pPr algn="ctr" fontAlgn="b"/>
                      <a:r>
                        <a:rPr lang="en-US" sz="2800" u="none" strike="noStrike" dirty="0">
                          <a:effectLst/>
                        </a:rPr>
                        <a:t>no</a:t>
                      </a:r>
                      <a:endParaRPr lang="en-US"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algn="ctr" fontAlgn="b"/>
                      <a:r>
                        <a:rPr lang="en-US" sz="2800" u="none" strike="noStrike" dirty="0">
                          <a:effectLst/>
                        </a:rPr>
                        <a:t>yes</a:t>
                      </a:r>
                      <a:endParaRPr lang="en-US"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481123588"/>
                  </a:ext>
                </a:extLst>
              </a:tr>
              <a:tr h="619531">
                <a:tc>
                  <a:txBody>
                    <a:bodyPr/>
                    <a:lstStyle/>
                    <a:p>
                      <a:pPr algn="l" fontAlgn="b"/>
                      <a:r>
                        <a:rPr lang="en-US" sz="2800" u="none" strike="noStrike" dirty="0">
                          <a:effectLst/>
                        </a:rPr>
                        <a:t>precarious</a:t>
                      </a:r>
                      <a:endParaRPr lang="en-US"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432000" algn="l" fontAlgn="b"/>
                      <a:r>
                        <a:rPr lang="en-001" sz="2800" u="none" strike="noStrike" dirty="0">
                          <a:effectLst/>
                        </a:rPr>
                        <a:t>137</a:t>
                      </a:r>
                      <a:endParaRPr lang="en-001"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360000" algn="l" fontAlgn="b"/>
                      <a:r>
                        <a:rPr lang="en-US" sz="2800" u="none" strike="noStrike" dirty="0">
                          <a:solidFill>
                            <a:schemeClr val="bg1"/>
                          </a:solidFill>
                          <a:effectLst/>
                        </a:rPr>
                        <a:t>0</a:t>
                      </a:r>
                      <a:r>
                        <a:rPr lang="en-001" sz="2800" u="none" strike="noStrike" dirty="0">
                          <a:effectLst/>
                        </a:rPr>
                        <a:t>52</a:t>
                      </a:r>
                      <a:endParaRPr lang="en-001"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781799551"/>
                  </a:ext>
                </a:extLst>
              </a:tr>
              <a:tr h="505173">
                <a:tc>
                  <a:txBody>
                    <a:bodyPr/>
                    <a:lstStyle/>
                    <a:p>
                      <a:pPr algn="l" fontAlgn="b"/>
                      <a:r>
                        <a:rPr lang="en-US" sz="2800" u="none" strike="noStrike">
                          <a:effectLst/>
                        </a:rPr>
                        <a:t>modest</a:t>
                      </a:r>
                      <a:endParaRPr lang="en-US" sz="2800" b="0" i="0" u="none" strike="noStrike">
                        <a:solidFill>
                          <a:srgbClr val="000000"/>
                        </a:solidFill>
                        <a:effectLst/>
                        <a:latin typeface="Aptos Narrow" panose="020B0004020202020204" pitchFamily="34" charset="0"/>
                      </a:endParaRPr>
                    </a:p>
                  </a:txBody>
                  <a:tcPr marL="9525" marR="9525" marT="9525" marB="0" anchor="b"/>
                </a:tc>
                <a:tc>
                  <a:txBody>
                    <a:bodyPr/>
                    <a:lstStyle/>
                    <a:p>
                      <a:pPr marL="432000" algn="l" fontAlgn="b"/>
                      <a:r>
                        <a:rPr lang="en-001" sz="2800" u="none" strike="noStrike" dirty="0">
                          <a:effectLst/>
                        </a:rPr>
                        <a:t>426</a:t>
                      </a:r>
                      <a:endParaRPr lang="en-001"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360000" algn="l" fontAlgn="b"/>
                      <a:r>
                        <a:rPr lang="en-001" sz="2800" u="none" strike="noStrike" dirty="0">
                          <a:effectLst/>
                        </a:rPr>
                        <a:t>323</a:t>
                      </a:r>
                      <a:endParaRPr lang="en-001"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068798084"/>
                  </a:ext>
                </a:extLst>
              </a:tr>
              <a:tr h="505173">
                <a:tc>
                  <a:txBody>
                    <a:bodyPr/>
                    <a:lstStyle/>
                    <a:p>
                      <a:pPr algn="l" fontAlgn="b"/>
                      <a:r>
                        <a:rPr lang="en-US" sz="2800" u="none" strike="noStrike">
                          <a:effectLst/>
                        </a:rPr>
                        <a:t>average</a:t>
                      </a:r>
                      <a:endParaRPr lang="en-US" sz="2800" b="0" i="0" u="none" strike="noStrike">
                        <a:solidFill>
                          <a:srgbClr val="000000"/>
                        </a:solidFill>
                        <a:effectLst/>
                        <a:latin typeface="Aptos Narrow" panose="020B0004020202020204" pitchFamily="34" charset="0"/>
                      </a:endParaRPr>
                    </a:p>
                  </a:txBody>
                  <a:tcPr marL="9525" marR="9525" marT="9525" marB="0" anchor="b"/>
                </a:tc>
                <a:tc>
                  <a:txBody>
                    <a:bodyPr/>
                    <a:lstStyle/>
                    <a:p>
                      <a:pPr marL="432000" algn="l" fontAlgn="b"/>
                      <a:r>
                        <a:rPr lang="en-001" sz="2800" u="none" strike="noStrike" dirty="0">
                          <a:effectLst/>
                        </a:rPr>
                        <a:t>245</a:t>
                      </a:r>
                      <a:endParaRPr lang="en-001"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360000" algn="l" fontAlgn="b"/>
                      <a:r>
                        <a:rPr lang="en-001" sz="2800" u="none" strike="noStrike" dirty="0">
                          <a:effectLst/>
                        </a:rPr>
                        <a:t>214</a:t>
                      </a:r>
                      <a:endParaRPr lang="en-001"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03341359"/>
                  </a:ext>
                </a:extLst>
              </a:tr>
              <a:tr h="505173">
                <a:tc>
                  <a:txBody>
                    <a:bodyPr/>
                    <a:lstStyle/>
                    <a:p>
                      <a:pPr algn="l" fontAlgn="b"/>
                      <a:r>
                        <a:rPr lang="en-US" sz="2800" u="none" strike="noStrike">
                          <a:effectLst/>
                        </a:rPr>
                        <a:t>higher</a:t>
                      </a:r>
                      <a:endParaRPr lang="en-US" sz="2800" b="0" i="0" u="none" strike="noStrike">
                        <a:solidFill>
                          <a:srgbClr val="000000"/>
                        </a:solidFill>
                        <a:effectLst/>
                        <a:latin typeface="Aptos Narrow" panose="020B0004020202020204" pitchFamily="34" charset="0"/>
                      </a:endParaRPr>
                    </a:p>
                  </a:txBody>
                  <a:tcPr marL="9525" marR="9525" marT="9525" marB="0" anchor="b"/>
                </a:tc>
                <a:tc>
                  <a:txBody>
                    <a:bodyPr/>
                    <a:lstStyle/>
                    <a:p>
                      <a:pPr marL="432000" algn="l" fontAlgn="b"/>
                      <a:r>
                        <a:rPr lang="en-001" sz="2800" u="none" strike="noStrike" dirty="0">
                          <a:effectLst/>
                        </a:rPr>
                        <a:t>143</a:t>
                      </a:r>
                      <a:endParaRPr lang="en-001" sz="2800" b="0" i="0" u="none" strike="noStrike" dirty="0">
                        <a:solidFill>
                          <a:srgbClr val="000000"/>
                        </a:solidFill>
                        <a:effectLst/>
                        <a:latin typeface="Aptos Narrow" panose="020B0004020202020204" pitchFamily="34" charset="0"/>
                      </a:endParaRPr>
                    </a:p>
                  </a:txBody>
                  <a:tcPr marL="9525" marR="9525" marT="9525" marB="0" anchor="b"/>
                </a:tc>
                <a:tc>
                  <a:txBody>
                    <a:bodyPr/>
                    <a:lstStyle/>
                    <a:p>
                      <a:pPr marL="360000" algn="l" fontAlgn="b"/>
                      <a:r>
                        <a:rPr lang="en-001" sz="2800" u="none" strike="noStrike" dirty="0">
                          <a:effectLst/>
                        </a:rPr>
                        <a:t>126</a:t>
                      </a:r>
                      <a:endParaRPr lang="en-001" sz="2800" b="0" i="0" u="none" strike="noStrike" dirty="0">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642748973"/>
                  </a:ext>
                </a:extLst>
              </a:tr>
            </a:tbl>
          </a:graphicData>
        </a:graphic>
      </p:graphicFrame>
    </p:spTree>
    <p:extLst>
      <p:ext uri="{BB962C8B-B14F-4D97-AF65-F5344CB8AC3E}">
        <p14:creationId xmlns:p14="http://schemas.microsoft.com/office/powerpoint/2010/main" val="831390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dirty="0" err="1"/>
              <a:t>Biến</a:t>
            </a:r>
            <a:r>
              <a:rPr lang="en-US" dirty="0"/>
              <a:t> </a:t>
            </a:r>
            <a:r>
              <a:rPr lang="en-US" dirty="0" err="1"/>
              <a:t>thiên</a:t>
            </a:r>
            <a:r>
              <a:rPr lang="en-US" dirty="0"/>
              <a:t> </a:t>
            </a:r>
            <a:r>
              <a:rPr lang="en-US" dirty="0" err="1"/>
              <a:t>theo</a:t>
            </a:r>
            <a:r>
              <a:rPr lang="en-US" dirty="0"/>
              <a:t> </a:t>
            </a:r>
            <a:r>
              <a:rPr lang="en-US" dirty="0" err="1"/>
              <a:t>thời</a:t>
            </a:r>
            <a:r>
              <a:rPr lang="en-US" dirty="0"/>
              <a:t> </a:t>
            </a:r>
            <a:r>
              <a:rPr lang="en-US" dirty="0" err="1"/>
              <a:t>gian</a:t>
            </a:r>
            <a:endParaRPr lang="en-US" dirty="0"/>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66</a:t>
            </a:fld>
            <a:endParaRPr lang="en-US"/>
          </a:p>
        </p:txBody>
      </p:sp>
      <p:pic>
        <p:nvPicPr>
          <p:cNvPr id="3" name="Picture 2">
            <a:extLst>
              <a:ext uri="{FF2B5EF4-FFF2-40B4-BE49-F238E27FC236}">
                <a16:creationId xmlns:a16="http://schemas.microsoft.com/office/drawing/2014/main" id="{4E4E54FD-33CC-ADDA-2132-20CF56BD7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49" y="2512490"/>
            <a:ext cx="4781551" cy="3522435"/>
          </a:xfrm>
          <a:prstGeom prst="rect">
            <a:avLst/>
          </a:prstGeom>
        </p:spPr>
      </p:pic>
      <p:pic>
        <p:nvPicPr>
          <p:cNvPr id="6" name="Picture 5">
            <a:extLst>
              <a:ext uri="{FF2B5EF4-FFF2-40B4-BE49-F238E27FC236}">
                <a16:creationId xmlns:a16="http://schemas.microsoft.com/office/drawing/2014/main" id="{2430D0AD-DD95-84C8-DD7B-08871BDE9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340386"/>
            <a:ext cx="5092037" cy="3750984"/>
          </a:xfrm>
          <a:prstGeom prst="rect">
            <a:avLst/>
          </a:prstGeom>
        </p:spPr>
      </p:pic>
      <p:sp>
        <p:nvSpPr>
          <p:cNvPr id="11" name="Content Placeholder 2">
            <a:extLst>
              <a:ext uri="{FF2B5EF4-FFF2-40B4-BE49-F238E27FC236}">
                <a16:creationId xmlns:a16="http://schemas.microsoft.com/office/drawing/2014/main" id="{C65B6809-5F80-B8E4-F501-FE224A91C66F}"/>
              </a:ext>
            </a:extLst>
          </p:cNvPr>
          <p:cNvSpPr txBox="1">
            <a:spLocks/>
          </p:cNvSpPr>
          <p:nvPr/>
        </p:nvSpPr>
        <p:spPr>
          <a:xfrm>
            <a:off x="4076699" y="1655194"/>
            <a:ext cx="4038600" cy="7550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dirty="0" err="1">
                <a:solidFill>
                  <a:schemeClr val="accent1">
                    <a:lumMod val="75000"/>
                  </a:schemeClr>
                </a:solidFill>
              </a:rPr>
              <a:t>Đồ</a:t>
            </a:r>
            <a:r>
              <a:rPr lang="en-US" b="1" dirty="0">
                <a:solidFill>
                  <a:schemeClr val="accent1">
                    <a:lumMod val="75000"/>
                  </a:schemeClr>
                </a:solidFill>
              </a:rPr>
              <a:t> </a:t>
            </a:r>
            <a:r>
              <a:rPr lang="en-US" b="1" dirty="0" err="1">
                <a:solidFill>
                  <a:schemeClr val="accent1">
                    <a:lumMod val="75000"/>
                  </a:schemeClr>
                </a:solidFill>
              </a:rPr>
              <a:t>thị</a:t>
            </a:r>
            <a:r>
              <a:rPr lang="en-US" b="1" dirty="0">
                <a:solidFill>
                  <a:schemeClr val="accent1">
                    <a:lumMod val="75000"/>
                  </a:schemeClr>
                </a:solidFill>
              </a:rPr>
              <a:t> </a:t>
            </a:r>
            <a:r>
              <a:rPr lang="en-US" b="1" dirty="0" err="1">
                <a:solidFill>
                  <a:schemeClr val="accent1">
                    <a:lumMod val="75000"/>
                  </a:schemeClr>
                </a:solidFill>
              </a:rPr>
              <a:t>đường</a:t>
            </a:r>
            <a:r>
              <a:rPr lang="en-US" b="1" dirty="0">
                <a:solidFill>
                  <a:schemeClr val="accent1">
                    <a:lumMod val="75000"/>
                  </a:schemeClr>
                </a:solidFill>
              </a:rPr>
              <a:t> – line charts</a:t>
            </a:r>
          </a:p>
        </p:txBody>
      </p:sp>
      <p:sp>
        <p:nvSpPr>
          <p:cNvPr id="7" name="Oval 6">
            <a:extLst>
              <a:ext uri="{FF2B5EF4-FFF2-40B4-BE49-F238E27FC236}">
                <a16:creationId xmlns:a16="http://schemas.microsoft.com/office/drawing/2014/main" id="{926328FD-FE7C-C867-1EA3-F497715F1C11}"/>
              </a:ext>
            </a:extLst>
          </p:cNvPr>
          <p:cNvSpPr/>
          <p:nvPr/>
        </p:nvSpPr>
        <p:spPr>
          <a:xfrm>
            <a:off x="6095999" y="4868950"/>
            <a:ext cx="1063321" cy="36512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3115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dirty="0" err="1"/>
              <a:t>Tương</a:t>
            </a:r>
            <a:r>
              <a:rPr lang="en-US" dirty="0"/>
              <a:t> </a:t>
            </a:r>
            <a:r>
              <a:rPr lang="en-US" dirty="0" err="1"/>
              <a:t>quan</a:t>
            </a:r>
            <a:r>
              <a:rPr lang="en-US" dirty="0"/>
              <a:t> </a:t>
            </a:r>
            <a:r>
              <a:rPr lang="en-US" dirty="0" err="1"/>
              <a:t>giữa</a:t>
            </a:r>
            <a:r>
              <a:rPr lang="en-US" dirty="0"/>
              <a:t> </a:t>
            </a:r>
            <a:r>
              <a:rPr lang="en-US" dirty="0" err="1"/>
              <a:t>hai</a:t>
            </a:r>
            <a:r>
              <a:rPr lang="en-US" dirty="0"/>
              <a:t> </a:t>
            </a:r>
            <a:r>
              <a:rPr lang="en-US" dirty="0" err="1"/>
              <a:t>biến</a:t>
            </a:r>
            <a:endParaRPr lang="en-US" dirty="0"/>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67</a:t>
            </a:fld>
            <a:endParaRPr lang="en-US"/>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731EF792-54BA-2EC1-DD91-C4EED7F8766F}"/>
              </a:ext>
            </a:extLst>
          </p:cNvPr>
          <p:cNvPicPr>
            <a:picLocks noChangeAspect="1"/>
          </p:cNvPicPr>
          <p:nvPr/>
        </p:nvPicPr>
        <p:blipFill>
          <a:blip r:embed="rId3"/>
          <a:stretch>
            <a:fillRect/>
          </a:stretch>
        </p:blipFill>
        <p:spPr>
          <a:xfrm>
            <a:off x="183600" y="1701051"/>
            <a:ext cx="5760000" cy="4320000"/>
          </a:xfrm>
          <a:prstGeom prst="rect">
            <a:avLst/>
          </a:prstGeom>
        </p:spPr>
      </p:pic>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F2976B30-C645-65B7-1D4A-225D208A3024}"/>
              </a:ext>
            </a:extLst>
          </p:cNvPr>
          <p:cNvPicPr>
            <a:picLocks noChangeAspect="1"/>
          </p:cNvPicPr>
          <p:nvPr/>
        </p:nvPicPr>
        <p:blipFill>
          <a:blip r:embed="rId4"/>
          <a:stretch>
            <a:fillRect/>
          </a:stretch>
        </p:blipFill>
        <p:spPr>
          <a:xfrm>
            <a:off x="6248400" y="1701051"/>
            <a:ext cx="5760000" cy="4320000"/>
          </a:xfrm>
          <a:prstGeom prst="rect">
            <a:avLst/>
          </a:prstGeom>
        </p:spPr>
      </p:pic>
      <p:sp>
        <p:nvSpPr>
          <p:cNvPr id="19" name="TextBox 18">
            <a:extLst>
              <a:ext uri="{FF2B5EF4-FFF2-40B4-BE49-F238E27FC236}">
                <a16:creationId xmlns:a16="http://schemas.microsoft.com/office/drawing/2014/main" id="{491CA317-19FE-D726-A3C4-450662692E09}"/>
              </a:ext>
            </a:extLst>
          </p:cNvPr>
          <p:cNvSpPr txBox="1"/>
          <p:nvPr/>
        </p:nvSpPr>
        <p:spPr>
          <a:xfrm>
            <a:off x="1781246" y="1281422"/>
            <a:ext cx="3527734" cy="369332"/>
          </a:xfrm>
          <a:prstGeom prst="rect">
            <a:avLst/>
          </a:prstGeom>
          <a:noFill/>
        </p:spPr>
        <p:txBody>
          <a:bodyPr wrap="square" rtlCol="0">
            <a:spAutoFit/>
          </a:bodyPr>
          <a:lstStyle/>
          <a:p>
            <a:pPr algn="ctr"/>
            <a:r>
              <a:rPr lang="en-US" b="1"/>
              <a:t>Pearson</a:t>
            </a:r>
          </a:p>
        </p:txBody>
      </p:sp>
      <p:sp>
        <p:nvSpPr>
          <p:cNvPr id="20" name="TextBox 19">
            <a:extLst>
              <a:ext uri="{FF2B5EF4-FFF2-40B4-BE49-F238E27FC236}">
                <a16:creationId xmlns:a16="http://schemas.microsoft.com/office/drawing/2014/main" id="{745B5B2E-3079-37CA-50FD-848B6E3DDF65}"/>
              </a:ext>
            </a:extLst>
          </p:cNvPr>
          <p:cNvSpPr txBox="1"/>
          <p:nvPr/>
        </p:nvSpPr>
        <p:spPr>
          <a:xfrm>
            <a:off x="7652058" y="1281421"/>
            <a:ext cx="3527734" cy="369332"/>
          </a:xfrm>
          <a:prstGeom prst="rect">
            <a:avLst/>
          </a:prstGeom>
          <a:noFill/>
        </p:spPr>
        <p:txBody>
          <a:bodyPr wrap="square" rtlCol="0">
            <a:spAutoFit/>
          </a:bodyPr>
          <a:lstStyle/>
          <a:p>
            <a:pPr algn="ctr"/>
            <a:r>
              <a:rPr lang="en-US" b="1"/>
              <a:t>Spearman</a:t>
            </a:r>
          </a:p>
        </p:txBody>
      </p:sp>
    </p:spTree>
    <p:extLst>
      <p:ext uri="{BB962C8B-B14F-4D97-AF65-F5344CB8AC3E}">
        <p14:creationId xmlns:p14="http://schemas.microsoft.com/office/powerpoint/2010/main" val="2568888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Tương</a:t>
            </a:r>
            <a:r>
              <a:rPr lang="en-US"/>
              <a:t> </a:t>
            </a:r>
            <a:r>
              <a:rPr lang="en-US" err="1"/>
              <a:t>quan</a:t>
            </a:r>
            <a:r>
              <a:rPr lang="en-US"/>
              <a:t> </a:t>
            </a:r>
            <a:r>
              <a:rPr lang="en-US" err="1"/>
              <a:t>và</a:t>
            </a:r>
            <a:r>
              <a:rPr lang="en-US"/>
              <a:t> </a:t>
            </a:r>
            <a:r>
              <a:rPr lang="en-US" err="1"/>
              <a:t>quan</a:t>
            </a:r>
            <a:r>
              <a:rPr lang="en-US"/>
              <a:t> </a:t>
            </a:r>
            <a:r>
              <a:rPr lang="en-US" err="1"/>
              <a:t>hệ</a:t>
            </a:r>
            <a:r>
              <a:rPr lang="en-US"/>
              <a:t> </a:t>
            </a:r>
            <a:r>
              <a:rPr lang="en-US" err="1"/>
              <a:t>nhân</a:t>
            </a:r>
            <a:r>
              <a:rPr lang="en-US"/>
              <a:t> </a:t>
            </a:r>
            <a:r>
              <a:rPr lang="en-US" err="1"/>
              <a:t>quả</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68</a:t>
            </a:fld>
            <a:endParaRPr lang="en-US"/>
          </a:p>
        </p:txBody>
      </p:sp>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chart showing that in 1820 there were 25,000 pirates and the global average temperature was 14.2 degrees C, while in 2000 there were 17 pirates and the global average temperature was 15.9 degrees C.">
            <a:extLst>
              <a:ext uri="{FF2B5EF4-FFF2-40B4-BE49-F238E27FC236}">
                <a16:creationId xmlns:a16="http://schemas.microsoft.com/office/drawing/2014/main" id="{D24AB124-BB75-A998-1576-21D2A7C7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019" y="1403214"/>
            <a:ext cx="7102641" cy="447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557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r>
              <a:rPr lang="en-US"/>
              <a:t> </a:t>
            </a:r>
            <a:r>
              <a:rPr lang="en-US" err="1"/>
              <a:t>dữ</a:t>
            </a:r>
            <a:r>
              <a:rPr lang="en-US"/>
              <a:t> </a:t>
            </a:r>
            <a:r>
              <a:rPr lang="en-US" err="1"/>
              <a:t>liệu</a:t>
            </a:r>
            <a:r>
              <a:rPr lang="en-US"/>
              <a:t> </a:t>
            </a:r>
            <a:r>
              <a:rPr lang="en-US" err="1"/>
              <a:t>khẳng</a:t>
            </a:r>
            <a:r>
              <a:rPr lang="en-US"/>
              <a:t> </a:t>
            </a:r>
            <a:r>
              <a:rPr lang="en-US" err="1"/>
              <a:t>định</a:t>
            </a:r>
            <a:r>
              <a:rPr lang="en-US"/>
              <a:t> </a:t>
            </a:r>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69</a:t>
            </a:fld>
            <a:endParaRPr lang="en-US"/>
          </a:p>
        </p:txBody>
      </p:sp>
    </p:spTree>
    <p:extLst>
      <p:ext uri="{BB962C8B-B14F-4D97-AF65-F5344CB8AC3E}">
        <p14:creationId xmlns:p14="http://schemas.microsoft.com/office/powerpoint/2010/main" val="184594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7</a:t>
            </a:fld>
            <a:endParaRPr lang="en-US"/>
          </a:p>
        </p:txBody>
      </p:sp>
    </p:spTree>
    <p:extLst>
      <p:ext uri="{BB962C8B-B14F-4D97-AF65-F5344CB8AC3E}">
        <p14:creationId xmlns:p14="http://schemas.microsoft.com/office/powerpoint/2010/main" val="3957052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5A1D-B854-62DA-CCEB-C2E237775B5E}"/>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endParaRPr lang="en-US"/>
          </a:p>
        </p:txBody>
      </p:sp>
      <p:sp>
        <p:nvSpPr>
          <p:cNvPr id="4" name="Footer Placeholder 3">
            <a:extLst>
              <a:ext uri="{FF2B5EF4-FFF2-40B4-BE49-F238E27FC236}">
                <a16:creationId xmlns:a16="http://schemas.microsoft.com/office/drawing/2014/main" id="{EA83BB7E-A1E2-F402-B850-C25AD79E102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C41B83A-B3CC-C220-AD4E-AC0C17C0FBBD}"/>
              </a:ext>
            </a:extLst>
          </p:cNvPr>
          <p:cNvSpPr>
            <a:spLocks noGrp="1"/>
          </p:cNvSpPr>
          <p:nvPr>
            <p:ph type="sldNum" sz="quarter" idx="12"/>
          </p:nvPr>
        </p:nvSpPr>
        <p:spPr/>
        <p:txBody>
          <a:bodyPr/>
          <a:lstStyle/>
          <a:p>
            <a:fld id="{558478D3-4DD5-4D7B-8D8D-7EA87687E863}" type="slidenum">
              <a:rPr lang="en-US" smtClean="0"/>
              <a:pPr/>
              <a:t>70</a:t>
            </a:fld>
            <a:endParaRPr lang="en-US"/>
          </a:p>
        </p:txBody>
      </p:sp>
      <p:sp>
        <p:nvSpPr>
          <p:cNvPr id="6" name="Oval 5">
            <a:extLst>
              <a:ext uri="{FF2B5EF4-FFF2-40B4-BE49-F238E27FC236}">
                <a16:creationId xmlns:a16="http://schemas.microsoft.com/office/drawing/2014/main" id="{F985D355-5A5C-C84D-1F0E-5FF6236C585D}"/>
              </a:ext>
            </a:extLst>
          </p:cNvPr>
          <p:cNvSpPr/>
          <p:nvPr/>
        </p:nvSpPr>
        <p:spPr>
          <a:xfrm>
            <a:off x="6417426" y="1078083"/>
            <a:ext cx="3358341" cy="237539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err="1">
                <a:solidFill>
                  <a:schemeClr val="tx1"/>
                </a:solidFill>
              </a:rPr>
              <a:t>Quần</a:t>
            </a:r>
            <a:r>
              <a:rPr lang="en-US" sz="2800">
                <a:solidFill>
                  <a:schemeClr val="tx1"/>
                </a:solidFill>
              </a:rPr>
              <a:t> </a:t>
            </a:r>
            <a:r>
              <a:rPr lang="en-US" sz="2800" err="1">
                <a:solidFill>
                  <a:schemeClr val="tx1"/>
                </a:solidFill>
              </a:rPr>
              <a:t>thể</a:t>
            </a:r>
            <a:endParaRPr lang="en-US" sz="2800">
              <a:solidFill>
                <a:schemeClr val="tx1"/>
              </a:solidFill>
            </a:endParaRPr>
          </a:p>
        </p:txBody>
      </p:sp>
      <p:sp>
        <p:nvSpPr>
          <p:cNvPr id="7" name="Oval 6">
            <a:extLst>
              <a:ext uri="{FF2B5EF4-FFF2-40B4-BE49-F238E27FC236}">
                <a16:creationId xmlns:a16="http://schemas.microsoft.com/office/drawing/2014/main" id="{98BF2FBD-F3E1-329B-E2C1-4AFF0A5A7E33}"/>
              </a:ext>
            </a:extLst>
          </p:cNvPr>
          <p:cNvSpPr/>
          <p:nvPr/>
        </p:nvSpPr>
        <p:spPr>
          <a:xfrm>
            <a:off x="10619047" y="2869511"/>
            <a:ext cx="1280160"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Mẫu</a:t>
            </a:r>
            <a:endParaRPr lang="en-US" sz="2800">
              <a:solidFill>
                <a:schemeClr val="tx1"/>
              </a:solidFill>
            </a:endParaRPr>
          </a:p>
        </p:txBody>
      </p:sp>
      <p:sp>
        <p:nvSpPr>
          <p:cNvPr id="10" name="Oval 9">
            <a:extLst>
              <a:ext uri="{FF2B5EF4-FFF2-40B4-BE49-F238E27FC236}">
                <a16:creationId xmlns:a16="http://schemas.microsoft.com/office/drawing/2014/main" id="{BC409845-00D8-D511-41BD-EEF0ED215820}"/>
              </a:ext>
            </a:extLst>
          </p:cNvPr>
          <p:cNvSpPr/>
          <p:nvPr/>
        </p:nvSpPr>
        <p:spPr>
          <a:xfrm>
            <a:off x="8424487" y="4612931"/>
            <a:ext cx="1948874"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Kết</a:t>
            </a:r>
            <a:r>
              <a:rPr lang="en-US" sz="2800">
                <a:solidFill>
                  <a:schemeClr val="tx1"/>
                </a:solidFill>
              </a:rPr>
              <a:t> </a:t>
            </a:r>
            <a:r>
              <a:rPr lang="en-US" sz="2800" err="1">
                <a:solidFill>
                  <a:schemeClr val="tx1"/>
                </a:solidFill>
              </a:rPr>
              <a:t>quả</a:t>
            </a:r>
            <a:r>
              <a:rPr lang="en-US" sz="2800">
                <a:solidFill>
                  <a:schemeClr val="tx1"/>
                </a:solidFill>
              </a:rPr>
              <a:t> </a:t>
            </a:r>
            <a:r>
              <a:rPr lang="en-US" sz="2800" err="1">
                <a:solidFill>
                  <a:schemeClr val="tx1"/>
                </a:solidFill>
              </a:rPr>
              <a:t>đo</a:t>
            </a:r>
            <a:endParaRPr lang="en-US" sz="2800">
              <a:solidFill>
                <a:schemeClr val="tx1"/>
              </a:solidFill>
            </a:endParaRPr>
          </a:p>
        </p:txBody>
      </p:sp>
      <p:pic>
        <p:nvPicPr>
          <p:cNvPr id="12" name="Graphic 11" descr="Line arrow: Counter-clockwise curve with solid fill">
            <a:extLst>
              <a:ext uri="{FF2B5EF4-FFF2-40B4-BE49-F238E27FC236}">
                <a16:creationId xmlns:a16="http://schemas.microsoft.com/office/drawing/2014/main" id="{0E6D5550-05AC-D94A-312F-F7F2BED28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100774" flipH="1">
            <a:off x="10063989" y="1435665"/>
            <a:ext cx="914400" cy="1398790"/>
          </a:xfrm>
          <a:prstGeom prst="rect">
            <a:avLst/>
          </a:prstGeom>
        </p:spPr>
      </p:pic>
      <p:pic>
        <p:nvPicPr>
          <p:cNvPr id="13" name="Graphic 12" descr="Line arrow: Counter-clockwise curve with solid fill">
            <a:extLst>
              <a:ext uri="{FF2B5EF4-FFF2-40B4-BE49-F238E27FC236}">
                <a16:creationId xmlns:a16="http://schemas.microsoft.com/office/drawing/2014/main" id="{3EA64E6D-2AE8-E28F-87C8-CF5A9F431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395589" flipH="1">
            <a:off x="10642077" y="4102897"/>
            <a:ext cx="914400" cy="1398790"/>
          </a:xfrm>
          <a:prstGeom prst="rect">
            <a:avLst/>
          </a:prstGeom>
        </p:spPr>
      </p:pic>
      <p:pic>
        <p:nvPicPr>
          <p:cNvPr id="14" name="Graphic 13" descr="Line arrow: Counter-clockwise curve with solid fill">
            <a:extLst>
              <a:ext uri="{FF2B5EF4-FFF2-40B4-BE49-F238E27FC236}">
                <a16:creationId xmlns:a16="http://schemas.microsoft.com/office/drawing/2014/main" id="{C9CEC67F-1852-906E-AD9A-BC097EFD5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747208" flipH="1">
            <a:off x="7219188" y="3599619"/>
            <a:ext cx="914400" cy="1398790"/>
          </a:xfrm>
          <a:prstGeom prst="rect">
            <a:avLst/>
          </a:prstGeom>
        </p:spPr>
      </p:pic>
      <p:sp>
        <p:nvSpPr>
          <p:cNvPr id="16" name="TextBox 15">
            <a:extLst>
              <a:ext uri="{FF2B5EF4-FFF2-40B4-BE49-F238E27FC236}">
                <a16:creationId xmlns:a16="http://schemas.microsoft.com/office/drawing/2014/main" id="{A150BF81-2942-9804-9A8A-A31F0EB0062C}"/>
              </a:ext>
            </a:extLst>
          </p:cNvPr>
          <p:cNvSpPr txBox="1"/>
          <p:nvPr/>
        </p:nvSpPr>
        <p:spPr>
          <a:xfrm>
            <a:off x="7676388" y="3818397"/>
            <a:ext cx="1649276" cy="461665"/>
          </a:xfrm>
          <a:prstGeom prst="rect">
            <a:avLst/>
          </a:prstGeom>
          <a:noFill/>
        </p:spPr>
        <p:txBody>
          <a:bodyPr wrap="square" rtlCol="0">
            <a:spAutoFit/>
          </a:bodyPr>
          <a:lstStyle/>
          <a:p>
            <a:r>
              <a:rPr lang="en-US" sz="2400" err="1"/>
              <a:t>Xác</a:t>
            </a:r>
            <a:r>
              <a:rPr lang="en-US" sz="2400"/>
              <a:t> </a:t>
            </a:r>
            <a:r>
              <a:rPr lang="en-US" sz="2400" err="1"/>
              <a:t>suất</a:t>
            </a:r>
            <a:endParaRPr lang="en-US" sz="2400"/>
          </a:p>
        </p:txBody>
      </p:sp>
      <p:sp>
        <p:nvSpPr>
          <p:cNvPr id="17" name="TextBox 16">
            <a:extLst>
              <a:ext uri="{FF2B5EF4-FFF2-40B4-BE49-F238E27FC236}">
                <a16:creationId xmlns:a16="http://schemas.microsoft.com/office/drawing/2014/main" id="{AFB6E502-0145-DF2F-42E3-892223EB52E0}"/>
              </a:ext>
            </a:extLst>
          </p:cNvPr>
          <p:cNvSpPr txBox="1"/>
          <p:nvPr/>
        </p:nvSpPr>
        <p:spPr>
          <a:xfrm>
            <a:off x="10521189" y="1536303"/>
            <a:ext cx="1487931" cy="461665"/>
          </a:xfrm>
          <a:prstGeom prst="rect">
            <a:avLst/>
          </a:prstGeom>
          <a:noFill/>
        </p:spPr>
        <p:txBody>
          <a:bodyPr wrap="square" rtlCol="0">
            <a:spAutoFit/>
          </a:bodyPr>
          <a:lstStyle/>
          <a:p>
            <a:r>
              <a:rPr lang="en-US" sz="2400" err="1"/>
              <a:t>Lấy</a:t>
            </a:r>
            <a:r>
              <a:rPr lang="en-US" sz="2400"/>
              <a:t> </a:t>
            </a:r>
            <a:r>
              <a:rPr lang="en-US" sz="2400" err="1"/>
              <a:t>mẫu</a:t>
            </a:r>
            <a:endParaRPr lang="en-US" sz="2400"/>
          </a:p>
        </p:txBody>
      </p:sp>
      <p:sp>
        <p:nvSpPr>
          <p:cNvPr id="18" name="TextBox 17">
            <a:extLst>
              <a:ext uri="{FF2B5EF4-FFF2-40B4-BE49-F238E27FC236}">
                <a16:creationId xmlns:a16="http://schemas.microsoft.com/office/drawing/2014/main" id="{ADA6065E-CAE9-10C4-75D8-8B22D9EAF8AD}"/>
              </a:ext>
            </a:extLst>
          </p:cNvPr>
          <p:cNvSpPr txBox="1"/>
          <p:nvPr/>
        </p:nvSpPr>
        <p:spPr>
          <a:xfrm>
            <a:off x="10044546" y="4168609"/>
            <a:ext cx="1487931" cy="461665"/>
          </a:xfrm>
          <a:prstGeom prst="rect">
            <a:avLst/>
          </a:prstGeom>
          <a:noFill/>
        </p:spPr>
        <p:txBody>
          <a:bodyPr wrap="square" rtlCol="0">
            <a:spAutoFit/>
          </a:bodyPr>
          <a:lstStyle/>
          <a:p>
            <a:r>
              <a:rPr lang="en-US" sz="2400" err="1"/>
              <a:t>Đo</a:t>
            </a:r>
            <a:r>
              <a:rPr lang="en-US" sz="2400"/>
              <a:t> </a:t>
            </a:r>
            <a:r>
              <a:rPr lang="en-US" sz="2400" err="1"/>
              <a:t>lường</a:t>
            </a:r>
            <a:endParaRPr lang="en-US" sz="2400"/>
          </a:p>
        </p:txBody>
      </p:sp>
      <p:sp>
        <p:nvSpPr>
          <p:cNvPr id="20" name="Content Placeholder 19">
            <a:extLst>
              <a:ext uri="{FF2B5EF4-FFF2-40B4-BE49-F238E27FC236}">
                <a16:creationId xmlns:a16="http://schemas.microsoft.com/office/drawing/2014/main" id="{D51B9CDC-1403-765D-E490-918D1CAFF815}"/>
              </a:ext>
            </a:extLst>
          </p:cNvPr>
          <p:cNvSpPr>
            <a:spLocks noGrp="1"/>
          </p:cNvSpPr>
          <p:nvPr>
            <p:ph idx="1"/>
          </p:nvPr>
        </p:nvSpPr>
        <p:spPr>
          <a:xfrm>
            <a:off x="838200" y="1459833"/>
            <a:ext cx="5188912" cy="4172532"/>
          </a:xfrm>
        </p:spPr>
        <p:txBody>
          <a:bodyPr/>
          <a:lstStyle/>
          <a:p>
            <a:pPr lvl="0">
              <a:lnSpc>
                <a:spcPct val="120000"/>
              </a:lnSpc>
            </a:pPr>
            <a:r>
              <a:rPr lang="en-US" sz="2800" err="1"/>
              <a:t>Dùng</a:t>
            </a:r>
            <a:r>
              <a:rPr lang="en-US" sz="2800"/>
              <a:t> </a:t>
            </a:r>
            <a:r>
              <a:rPr lang="en-US" sz="2800" err="1"/>
              <a:t>thông</a:t>
            </a:r>
            <a:r>
              <a:rPr lang="en-US" sz="2800"/>
              <a:t> tin </a:t>
            </a:r>
            <a:r>
              <a:rPr lang="en-US" sz="2800" err="1"/>
              <a:t>về</a:t>
            </a:r>
            <a:r>
              <a:rPr lang="en-US" sz="2800"/>
              <a:t> </a:t>
            </a:r>
            <a:r>
              <a:rPr lang="en-US" sz="2800" err="1"/>
              <a:t>mẫu</a:t>
            </a:r>
            <a:r>
              <a:rPr lang="en-US" sz="2800"/>
              <a:t> </a:t>
            </a:r>
            <a:r>
              <a:rPr lang="en-US" sz="2800" err="1"/>
              <a:t>để</a:t>
            </a:r>
            <a:r>
              <a:rPr lang="en-US" sz="2800"/>
              <a:t> </a:t>
            </a:r>
            <a:r>
              <a:rPr lang="en-US" sz="2800" err="1"/>
              <a:t>suy</a:t>
            </a:r>
            <a:r>
              <a:rPr lang="en-US" sz="2800"/>
              <a:t> </a:t>
            </a:r>
            <a:r>
              <a:rPr lang="en-US" sz="2800" err="1"/>
              <a:t>luận</a:t>
            </a:r>
            <a:r>
              <a:rPr lang="en-US" sz="2800"/>
              <a:t> </a:t>
            </a:r>
            <a:r>
              <a:rPr lang="en-US" sz="2800" err="1"/>
              <a:t>về</a:t>
            </a:r>
            <a:r>
              <a:rPr lang="en-US" sz="2800"/>
              <a:t> </a:t>
            </a:r>
            <a:r>
              <a:rPr lang="en-US" sz="2800" err="1"/>
              <a:t>quần</a:t>
            </a:r>
            <a:r>
              <a:rPr lang="en-US" sz="2800"/>
              <a:t> </a:t>
            </a:r>
            <a:r>
              <a:rPr lang="en-US" sz="2800" err="1"/>
              <a:t>thể</a:t>
            </a:r>
            <a:endParaRPr lang="en-US" sz="2800"/>
          </a:p>
          <a:p>
            <a:pPr lvl="0">
              <a:lnSpc>
                <a:spcPct val="120000"/>
              </a:lnSpc>
            </a:pPr>
            <a:r>
              <a:rPr lang="en-US" sz="2800" err="1"/>
              <a:t>Kiểm</a:t>
            </a:r>
            <a:r>
              <a:rPr lang="en-US" sz="2800"/>
              <a:t> </a:t>
            </a:r>
            <a:r>
              <a:rPr lang="en-US" sz="2800" err="1"/>
              <a:t>định</a:t>
            </a:r>
            <a:r>
              <a:rPr lang="en-US" sz="2800"/>
              <a:t> </a:t>
            </a:r>
            <a:r>
              <a:rPr lang="en-US" sz="2800" err="1"/>
              <a:t>các</a:t>
            </a:r>
            <a:r>
              <a:rPr lang="en-US" sz="2800"/>
              <a:t> </a:t>
            </a:r>
            <a:r>
              <a:rPr lang="en-US" sz="2800" err="1"/>
              <a:t>giả</a:t>
            </a:r>
            <a:r>
              <a:rPr lang="en-US" sz="2800"/>
              <a:t> </a:t>
            </a:r>
            <a:r>
              <a:rPr lang="en-US" sz="2800" err="1"/>
              <a:t>thuyết</a:t>
            </a:r>
            <a:r>
              <a:rPr lang="en-US" sz="2800"/>
              <a:t> (hypothesis) </a:t>
            </a:r>
            <a:r>
              <a:rPr lang="en-US" sz="2800" err="1"/>
              <a:t>nghiên</a:t>
            </a:r>
            <a:r>
              <a:rPr lang="en-US" sz="2800"/>
              <a:t> </a:t>
            </a:r>
            <a:r>
              <a:rPr lang="en-US" sz="2800" err="1"/>
              <a:t>cứu</a:t>
            </a:r>
            <a:endParaRPr lang="en-US" sz="2800"/>
          </a:p>
          <a:p>
            <a:pPr lvl="0">
              <a:lnSpc>
                <a:spcPct val="120000"/>
              </a:lnSpc>
            </a:pPr>
            <a:r>
              <a:rPr lang="en-US" sz="2800" err="1"/>
              <a:t>Đưa</a:t>
            </a:r>
            <a:r>
              <a:rPr lang="en-US" sz="2800"/>
              <a:t> </a:t>
            </a:r>
            <a:r>
              <a:rPr lang="en-US" sz="2800" err="1"/>
              <a:t>ra</a:t>
            </a:r>
            <a:r>
              <a:rPr lang="en-US" sz="2800"/>
              <a:t> </a:t>
            </a:r>
            <a:r>
              <a:rPr lang="en-US" sz="2800" err="1"/>
              <a:t>kết</a:t>
            </a:r>
            <a:r>
              <a:rPr lang="en-US" sz="2800"/>
              <a:t> </a:t>
            </a:r>
            <a:r>
              <a:rPr lang="en-US" sz="2800" err="1"/>
              <a:t>luận</a:t>
            </a:r>
            <a:r>
              <a:rPr lang="en-US" sz="2800"/>
              <a:t> </a:t>
            </a:r>
            <a:r>
              <a:rPr lang="en-US" sz="2800" err="1"/>
              <a:t>về</a:t>
            </a:r>
            <a:r>
              <a:rPr lang="en-US" sz="2800"/>
              <a:t> </a:t>
            </a:r>
            <a:r>
              <a:rPr lang="en-US" sz="2800" err="1"/>
              <a:t>mối</a:t>
            </a:r>
            <a:r>
              <a:rPr lang="en-US" sz="2800"/>
              <a:t> </a:t>
            </a:r>
            <a:r>
              <a:rPr lang="en-US" sz="2800" err="1"/>
              <a:t>quan</a:t>
            </a:r>
            <a:r>
              <a:rPr lang="en-US" sz="2800"/>
              <a:t> </a:t>
            </a:r>
            <a:r>
              <a:rPr lang="en-US" sz="2800" err="1"/>
              <a:t>hệ</a:t>
            </a:r>
            <a:r>
              <a:rPr lang="en-US" sz="2800"/>
              <a:t> </a:t>
            </a:r>
            <a:r>
              <a:rPr lang="en-US" sz="2800" err="1"/>
              <a:t>giữa</a:t>
            </a:r>
            <a:r>
              <a:rPr lang="en-US" sz="2800"/>
              <a:t> </a:t>
            </a:r>
            <a:r>
              <a:rPr lang="en-US" sz="2800" err="1"/>
              <a:t>các</a:t>
            </a:r>
            <a:r>
              <a:rPr lang="en-US" sz="2800"/>
              <a:t> </a:t>
            </a:r>
            <a:r>
              <a:rPr lang="en-US" sz="2800" err="1"/>
              <a:t>biến</a:t>
            </a:r>
            <a:endParaRPr lang="en-US" sz="2800"/>
          </a:p>
          <a:p>
            <a:endParaRPr lang="en-US"/>
          </a:p>
        </p:txBody>
      </p:sp>
    </p:spTree>
    <p:extLst>
      <p:ext uri="{BB962C8B-B14F-4D97-AF65-F5344CB8AC3E}">
        <p14:creationId xmlns:p14="http://schemas.microsoft.com/office/powerpoint/2010/main" val="7189771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4907-E742-BF36-70A4-9C31B9753FEB}"/>
              </a:ext>
            </a:extLst>
          </p:cNvPr>
          <p:cNvSpPr>
            <a:spLocks noGrp="1"/>
          </p:cNvSpPr>
          <p:nvPr>
            <p:ph type="title"/>
          </p:nvPr>
        </p:nvSpPr>
        <p:spPr/>
        <p:txBody>
          <a:bodyPr>
            <a:normAutofit/>
          </a:bodyPr>
          <a:lstStyle/>
          <a:p>
            <a:r>
              <a:rPr lang="en-US" err="1"/>
              <a:t>Kiểm</a:t>
            </a:r>
            <a:r>
              <a:rPr lang="en-US"/>
              <a:t> </a:t>
            </a:r>
            <a:r>
              <a:rPr lang="en-US" err="1"/>
              <a:t>định</a:t>
            </a:r>
            <a:r>
              <a:rPr lang="en-US"/>
              <a:t> </a:t>
            </a:r>
            <a:r>
              <a:rPr lang="en-US" err="1"/>
              <a:t>thống</a:t>
            </a:r>
            <a:r>
              <a:rPr lang="en-US"/>
              <a:t> </a:t>
            </a:r>
            <a:r>
              <a:rPr lang="en-US" err="1"/>
              <a:t>kê</a:t>
            </a:r>
            <a:r>
              <a:rPr lang="en-US"/>
              <a:t> (Hypothesis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447481-CBA4-D46E-4930-26122E81B826}"/>
                  </a:ext>
                </a:extLst>
              </p:cNvPr>
              <p:cNvSpPr>
                <a:spLocks noGrp="1"/>
              </p:cNvSpPr>
              <p:nvPr>
                <p:ph idx="1"/>
              </p:nvPr>
            </p:nvSpPr>
            <p:spPr/>
            <p:txBody>
              <a:bodyPr/>
              <a:lstStyle/>
              <a:p>
                <a:r>
                  <a:rPr lang="en-US"/>
                  <a:t>Giả </a:t>
                </a:r>
                <a:r>
                  <a:rPr lang="en-US" err="1"/>
                  <a:t>thuyết</a:t>
                </a:r>
                <a:r>
                  <a:rPr lang="en-US"/>
                  <a:t> </a:t>
                </a:r>
                <a:r>
                  <a:rPr lang="en-US" err="1"/>
                  <a:t>trống</a:t>
                </a:r>
                <a:r>
                  <a:rPr lang="en-US"/>
                  <a:t>/</a:t>
                </a:r>
                <a:r>
                  <a:rPr lang="en-US" err="1"/>
                  <a:t>không</a:t>
                </a:r>
                <a:r>
                  <a:rPr lang="en-US"/>
                  <a:t> (Null hypothesis)</a:t>
                </a:r>
              </a:p>
              <a:p>
                <a:r>
                  <a:rPr lang="en-US" err="1"/>
                  <a:t>Giả</a:t>
                </a:r>
                <a:r>
                  <a:rPr lang="en-US"/>
                  <a:t> </a:t>
                </a:r>
                <a:r>
                  <a:rPr lang="en-US" err="1"/>
                  <a:t>thuyết</a:t>
                </a:r>
                <a:r>
                  <a:rPr lang="en-US"/>
                  <a:t> </a:t>
                </a:r>
                <a:r>
                  <a:rPr lang="en-US" err="1"/>
                  <a:t>thay</a:t>
                </a:r>
                <a:r>
                  <a:rPr lang="en-US"/>
                  <a:t> </a:t>
                </a:r>
                <a:r>
                  <a:rPr lang="en-US" err="1"/>
                  <a:t>thế</a:t>
                </a:r>
                <a:r>
                  <a:rPr lang="en-US"/>
                  <a:t> (Alternative hypothesis)</a:t>
                </a:r>
              </a:p>
              <a:p>
                <a:endParaRPr lang="en-US"/>
              </a:p>
              <a:p>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=0</m:t>
                      </m:r>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a:p>
              <a:p>
                <a:pPr marL="0" indent="0">
                  <a:buNone/>
                </a:pPr>
                <a:endParaRPr lang="en-US"/>
              </a:p>
              <a:p>
                <a:r>
                  <a:rPr lang="en-US" b="0" err="1"/>
                  <a:t>Giả</a:t>
                </a:r>
                <a:r>
                  <a:rPr lang="en-US" b="0"/>
                  <a:t> </a:t>
                </a:r>
                <a:r>
                  <a:rPr lang="en-US" b="0" err="1"/>
                  <a:t>thuyết</a:t>
                </a:r>
                <a:r>
                  <a:rPr lang="en-US" b="0"/>
                  <a:t> </a:t>
                </a:r>
                <a:r>
                  <a:rPr lang="en-US" b="0" err="1"/>
                  <a:t>thú</a:t>
                </a:r>
                <a:r>
                  <a:rPr lang="en-US" b="0"/>
                  <a:t> </a:t>
                </a:r>
                <a:r>
                  <a:rPr lang="en-US" b="0" err="1"/>
                  <a:t>vị</a:t>
                </a:r>
                <a:r>
                  <a:rPr lang="en-US" b="0"/>
                  <a:t> </a:t>
                </a:r>
                <a:r>
                  <a:rPr lang="en-US" b="0" err="1"/>
                  <a:t>với</a:t>
                </a:r>
                <a:r>
                  <a:rPr lang="en-US" b="0"/>
                  <a:t> </a:t>
                </a:r>
                <a:r>
                  <a:rPr lang="en-US" b="0" err="1"/>
                  <a:t>nhà</a:t>
                </a:r>
                <a:r>
                  <a:rPr lang="en-US" b="0"/>
                  <a:t> </a:t>
                </a:r>
                <a:r>
                  <a:rPr lang="en-US" b="0" err="1"/>
                  <a:t>nghiên</a:t>
                </a:r>
                <a:r>
                  <a:rPr lang="en-US" b="0"/>
                  <a:t> </a:t>
                </a:r>
                <a:r>
                  <a:rPr lang="en-US" b="0" err="1"/>
                  <a:t>cứu</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thay</a:t>
                </a:r>
                <a:r>
                  <a:rPr lang="en-US"/>
                  <a:t> </a:t>
                </a:r>
                <a:r>
                  <a:rPr lang="en-US" err="1"/>
                  <a:t>thế</a:t>
                </a:r>
                <a:endParaRPr lang="en-US"/>
              </a:p>
              <a:p>
                <a:r>
                  <a:rPr lang="en-US" b="0" err="1"/>
                  <a:t>G</a:t>
                </a:r>
                <a:r>
                  <a:rPr lang="en-US" err="1"/>
                  <a:t>iả</a:t>
                </a:r>
                <a:r>
                  <a:rPr lang="en-US"/>
                  <a:t> </a:t>
                </a:r>
                <a:r>
                  <a:rPr lang="en-US" err="1"/>
                  <a:t>thuyết</a:t>
                </a:r>
                <a:r>
                  <a:rPr lang="en-US"/>
                  <a:t> </a:t>
                </a:r>
                <a:r>
                  <a:rPr lang="en-US" err="1"/>
                  <a:t>được</a:t>
                </a:r>
                <a:r>
                  <a:rPr lang="en-US"/>
                  <a:t> </a:t>
                </a:r>
                <a:r>
                  <a:rPr lang="en-US" err="1"/>
                  <a:t>kiểm</a:t>
                </a:r>
                <a:r>
                  <a:rPr lang="en-US"/>
                  <a:t> </a:t>
                </a:r>
                <a:r>
                  <a:rPr lang="en-US" err="1"/>
                  <a:t>định</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không</a:t>
                </a:r>
                <a:r>
                  <a:rPr lang="en-US"/>
                  <a:t>/</a:t>
                </a:r>
                <a:r>
                  <a:rPr lang="en-US" err="1"/>
                  <a:t>trống</a:t>
                </a:r>
                <a:endParaRPr lang="en-US" b="0"/>
              </a:p>
              <a:p>
                <a:pPr marL="0" indent="0">
                  <a:buNone/>
                </a:pPr>
                <a:endParaRPr lang="en-US" b="0"/>
              </a:p>
              <a:p>
                <a:pPr marL="0" indent="0">
                  <a:buNone/>
                </a:pPr>
                <a:endParaRPr lang="en-US"/>
              </a:p>
            </p:txBody>
          </p:sp>
        </mc:Choice>
        <mc:Fallback xmlns="">
          <p:sp>
            <p:nvSpPr>
              <p:cNvPr id="3" name="Content Placeholder 2">
                <a:extLst>
                  <a:ext uri="{FF2B5EF4-FFF2-40B4-BE49-F238E27FC236}">
                    <a16:creationId xmlns:a16="http://schemas.microsoft.com/office/drawing/2014/main" id="{49447481-CBA4-D46E-4930-26122E81B826}"/>
                  </a:ext>
                </a:extLst>
              </p:cNvPr>
              <p:cNvSpPr>
                <a:spLocks noGrp="1" noRot="1" noChangeAspect="1" noMove="1" noResize="1" noEditPoints="1" noAdjustHandles="1" noChangeArrowheads="1" noChangeShapeType="1" noTextEdit="1"/>
              </p:cNvSpPr>
              <p:nvPr>
                <p:ph idx="1"/>
              </p:nvPr>
            </p:nvSpPr>
            <p:spPr>
              <a:blipFill>
                <a:blip r:embed="rId2"/>
                <a:stretch>
                  <a:fillRect l="-1043" t="-2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AEF739-B47D-3E7D-0CF7-53AC41FD662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37A9F90-08DF-0FBC-76D8-F6837132278A}"/>
              </a:ext>
            </a:extLst>
          </p:cNvPr>
          <p:cNvSpPr>
            <a:spLocks noGrp="1"/>
          </p:cNvSpPr>
          <p:nvPr>
            <p:ph type="sldNum" sz="quarter" idx="12"/>
          </p:nvPr>
        </p:nvSpPr>
        <p:spPr/>
        <p:txBody>
          <a:bodyPr/>
          <a:lstStyle/>
          <a:p>
            <a:fld id="{558478D3-4DD5-4D7B-8D8D-7EA87687E863}" type="slidenum">
              <a:rPr lang="en-US" smtClean="0"/>
              <a:pPr/>
              <a:t>71</a:t>
            </a:fld>
            <a:endParaRPr lang="en-US"/>
          </a:p>
        </p:txBody>
      </p:sp>
    </p:spTree>
    <p:extLst>
      <p:ext uri="{BB962C8B-B14F-4D97-AF65-F5344CB8AC3E}">
        <p14:creationId xmlns:p14="http://schemas.microsoft.com/office/powerpoint/2010/main" val="1585357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4F82-7C46-277C-8265-4E517E713B4F}"/>
              </a:ext>
            </a:extLst>
          </p:cNvPr>
          <p:cNvSpPr>
            <a:spLocks noGrp="1"/>
          </p:cNvSpPr>
          <p:nvPr>
            <p:ph type="title"/>
          </p:nvPr>
        </p:nvSpPr>
        <p:spPr/>
        <p:txBody>
          <a:bodyPr/>
          <a:lstStyle/>
          <a:p>
            <a:r>
              <a:rPr lang="en-US" err="1"/>
              <a:t>Bài</a:t>
            </a:r>
            <a:r>
              <a:rPr lang="en-US"/>
              <a:t> </a:t>
            </a:r>
            <a:r>
              <a:rPr lang="en-US" err="1"/>
              <a:t>tập</a:t>
            </a:r>
            <a:endParaRPr lang="en-US"/>
          </a:p>
        </p:txBody>
      </p:sp>
      <p:sp>
        <p:nvSpPr>
          <p:cNvPr id="3" name="Content Placeholder 2">
            <a:extLst>
              <a:ext uri="{FF2B5EF4-FFF2-40B4-BE49-F238E27FC236}">
                <a16:creationId xmlns:a16="http://schemas.microsoft.com/office/drawing/2014/main" id="{1217EC80-A26E-C058-DEAE-5C3F044D2B86}"/>
              </a:ext>
            </a:extLst>
          </p:cNvPr>
          <p:cNvSpPr>
            <a:spLocks noGrp="1"/>
          </p:cNvSpPr>
          <p:nvPr>
            <p:ph idx="1"/>
          </p:nvPr>
        </p:nvSpPr>
        <p:spPr/>
        <p:txBody>
          <a:bodyPr/>
          <a:lstStyle/>
          <a:p>
            <a:r>
              <a:rPr lang="en-US" dirty="0" err="1"/>
              <a:t>Quá</a:t>
            </a:r>
            <a:r>
              <a:rPr lang="en-US" dirty="0"/>
              <a:t> </a:t>
            </a:r>
            <a:r>
              <a:rPr lang="en-US" dirty="0" err="1"/>
              <a:t>trình</a:t>
            </a:r>
            <a:r>
              <a:rPr lang="en-US" dirty="0"/>
              <a:t> </a:t>
            </a:r>
            <a:r>
              <a:rPr lang="en-US" dirty="0" err="1"/>
              <a:t>đô</a:t>
            </a:r>
            <a:r>
              <a:rPr lang="en-US" dirty="0"/>
              <a:t> </a:t>
            </a:r>
            <a:r>
              <a:rPr lang="en-US" dirty="0" err="1"/>
              <a:t>thị</a:t>
            </a:r>
            <a:r>
              <a:rPr lang="en-US" dirty="0"/>
              <a:t> </a:t>
            </a:r>
            <a:r>
              <a:rPr lang="en-US" dirty="0" err="1"/>
              <a:t>hóa</a:t>
            </a:r>
            <a:r>
              <a:rPr lang="en-US" dirty="0"/>
              <a:t> </a:t>
            </a:r>
            <a:r>
              <a:rPr lang="en-US" dirty="0" err="1"/>
              <a:t>làm</a:t>
            </a:r>
            <a:r>
              <a:rPr lang="en-US" dirty="0"/>
              <a:t> tang </a:t>
            </a:r>
            <a:r>
              <a:rPr lang="en-US" dirty="0" err="1"/>
              <a:t>đáng</a:t>
            </a:r>
            <a:r>
              <a:rPr lang="en-US" dirty="0"/>
              <a:t> </a:t>
            </a:r>
            <a:r>
              <a:rPr lang="en-US" dirty="0" err="1"/>
              <a:t>kể</a:t>
            </a:r>
            <a:r>
              <a:rPr lang="en-US" dirty="0"/>
              <a:t> </a:t>
            </a:r>
            <a:r>
              <a:rPr lang="en-US" dirty="0" err="1"/>
              <a:t>nhiệt</a:t>
            </a:r>
            <a:r>
              <a:rPr lang="en-US" dirty="0"/>
              <a:t> </a:t>
            </a:r>
            <a:r>
              <a:rPr lang="en-US" dirty="0" err="1"/>
              <a:t>độ</a:t>
            </a:r>
            <a:r>
              <a:rPr lang="en-US" dirty="0"/>
              <a:t> </a:t>
            </a:r>
            <a:r>
              <a:rPr lang="en-US" dirty="0" err="1"/>
              <a:t>và</a:t>
            </a:r>
            <a:r>
              <a:rPr lang="en-US" dirty="0"/>
              <a:t> </a:t>
            </a:r>
            <a:r>
              <a:rPr lang="en-US" dirty="0" err="1"/>
              <a:t>thay</a:t>
            </a:r>
            <a:r>
              <a:rPr lang="en-US" dirty="0"/>
              <a:t> </a:t>
            </a:r>
            <a:r>
              <a:rPr lang="en-US" dirty="0" err="1"/>
              <a:t>đổi</a:t>
            </a:r>
            <a:r>
              <a:rPr lang="en-US" dirty="0"/>
              <a:t> </a:t>
            </a:r>
            <a:r>
              <a:rPr lang="en-US" dirty="0" err="1"/>
              <a:t>mô</a:t>
            </a:r>
            <a:r>
              <a:rPr lang="en-US" dirty="0"/>
              <a:t> </a:t>
            </a:r>
            <a:r>
              <a:rPr lang="en-US" dirty="0" err="1"/>
              <a:t>hình</a:t>
            </a:r>
            <a:r>
              <a:rPr lang="en-US" dirty="0"/>
              <a:t> </a:t>
            </a:r>
            <a:r>
              <a:rPr lang="en-US" dirty="0" err="1"/>
              <a:t>lượng</a:t>
            </a:r>
            <a:r>
              <a:rPr lang="en-US" dirty="0"/>
              <a:t> </a:t>
            </a:r>
            <a:r>
              <a:rPr lang="en-US" dirty="0" err="1"/>
              <a:t>mưa</a:t>
            </a:r>
            <a:endParaRPr lang="en-US" dirty="0"/>
          </a:p>
          <a:p>
            <a:endParaRPr lang="en-US" dirty="0"/>
          </a:p>
          <a:p>
            <a:r>
              <a:rPr lang="en-US" dirty="0" err="1"/>
              <a:t>Rừng</a:t>
            </a:r>
            <a:r>
              <a:rPr lang="en-US" dirty="0"/>
              <a:t> </a:t>
            </a:r>
            <a:r>
              <a:rPr lang="en-US" dirty="0" err="1"/>
              <a:t>ngập</a:t>
            </a:r>
            <a:r>
              <a:rPr lang="en-US" dirty="0"/>
              <a:t> </a:t>
            </a:r>
            <a:r>
              <a:rPr lang="en-US" dirty="0" err="1"/>
              <a:t>mặn</a:t>
            </a:r>
            <a:r>
              <a:rPr lang="en-US" dirty="0"/>
              <a:t> </a:t>
            </a:r>
            <a:r>
              <a:rPr lang="en-US" dirty="0" err="1"/>
              <a:t>ven</a:t>
            </a:r>
            <a:r>
              <a:rPr lang="en-US" dirty="0"/>
              <a:t> </a:t>
            </a:r>
            <a:r>
              <a:rPr lang="en-US" dirty="0" err="1"/>
              <a:t>biển</a:t>
            </a:r>
            <a:r>
              <a:rPr lang="en-US" dirty="0"/>
              <a:t> </a:t>
            </a:r>
            <a:r>
              <a:rPr lang="en-US" dirty="0" err="1"/>
              <a:t>giữ</a:t>
            </a:r>
            <a:r>
              <a:rPr lang="en-US" dirty="0"/>
              <a:t> </a:t>
            </a:r>
            <a:r>
              <a:rPr lang="en-US" dirty="0" err="1"/>
              <a:t>cacbon</a:t>
            </a:r>
            <a:r>
              <a:rPr lang="en-US" dirty="0"/>
              <a:t> </a:t>
            </a:r>
            <a:r>
              <a:rPr lang="en-US" dirty="0" err="1"/>
              <a:t>nhiều</a:t>
            </a:r>
            <a:r>
              <a:rPr lang="en-US" dirty="0"/>
              <a:t> </a:t>
            </a:r>
            <a:r>
              <a:rPr lang="en-US" dirty="0" err="1"/>
              <a:t>hơn</a:t>
            </a:r>
            <a:r>
              <a:rPr lang="en-US" dirty="0"/>
              <a:t> </a:t>
            </a:r>
            <a:r>
              <a:rPr lang="en-US" dirty="0" err="1"/>
              <a:t>rừng</a:t>
            </a:r>
            <a:r>
              <a:rPr lang="en-US" dirty="0"/>
              <a:t> </a:t>
            </a:r>
            <a:r>
              <a:rPr lang="en-US" dirty="0" err="1"/>
              <a:t>trong</a:t>
            </a:r>
            <a:r>
              <a:rPr lang="en-US" dirty="0"/>
              <a:t> </a:t>
            </a:r>
            <a:r>
              <a:rPr lang="en-US" dirty="0" err="1"/>
              <a:t>đất</a:t>
            </a:r>
            <a:r>
              <a:rPr lang="en-US" dirty="0"/>
              <a:t> </a:t>
            </a:r>
            <a:r>
              <a:rPr lang="en-US" dirty="0" err="1"/>
              <a:t>liền</a:t>
            </a:r>
            <a:r>
              <a:rPr lang="en-US" dirty="0"/>
              <a:t> </a:t>
            </a:r>
            <a:r>
              <a:rPr lang="en-US" dirty="0" err="1"/>
              <a:t>và</a:t>
            </a:r>
            <a:r>
              <a:rPr lang="en-US" dirty="0"/>
              <a:t> </a:t>
            </a:r>
            <a:r>
              <a:rPr lang="en-US" dirty="0" err="1"/>
              <a:t>đóng</a:t>
            </a:r>
            <a:r>
              <a:rPr lang="en-US" dirty="0"/>
              <a:t> </a:t>
            </a:r>
            <a:r>
              <a:rPr lang="en-US" dirty="0" err="1"/>
              <a:t>vai</a:t>
            </a:r>
            <a:r>
              <a:rPr lang="en-US" dirty="0"/>
              <a:t> </a:t>
            </a:r>
            <a:r>
              <a:rPr lang="en-US" dirty="0" err="1"/>
              <a:t>trò</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việc</a:t>
            </a:r>
            <a:r>
              <a:rPr lang="en-US" dirty="0"/>
              <a:t> </a:t>
            </a:r>
            <a:r>
              <a:rPr lang="en-US" dirty="0" err="1"/>
              <a:t>giảm</a:t>
            </a:r>
            <a:r>
              <a:rPr lang="en-US" dirty="0"/>
              <a:t> </a:t>
            </a:r>
            <a:r>
              <a:rPr lang="en-US" dirty="0" err="1"/>
              <a:t>nhẹ</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endParaRPr lang="en-US" dirty="0"/>
          </a:p>
          <a:p>
            <a:endParaRPr lang="en-US" dirty="0"/>
          </a:p>
          <a:p>
            <a:r>
              <a:rPr lang="en-US" dirty="0" err="1"/>
              <a:t>Các</a:t>
            </a:r>
            <a:r>
              <a:rPr lang="en-US" dirty="0"/>
              <a:t> </a:t>
            </a:r>
            <a:r>
              <a:rPr lang="en-US" dirty="0" err="1"/>
              <a:t>cộng</a:t>
            </a:r>
            <a:r>
              <a:rPr lang="en-US" dirty="0"/>
              <a:t> </a:t>
            </a:r>
            <a:r>
              <a:rPr lang="en-US" dirty="0" err="1"/>
              <a:t>đồng</a:t>
            </a:r>
            <a:r>
              <a:rPr lang="en-US" dirty="0"/>
              <a:t> </a:t>
            </a:r>
            <a:r>
              <a:rPr lang="en-US" dirty="0" err="1"/>
              <a:t>tích</a:t>
            </a:r>
            <a:r>
              <a:rPr lang="en-US" dirty="0"/>
              <a:t> </a:t>
            </a:r>
            <a:r>
              <a:rPr lang="en-US" dirty="0" err="1"/>
              <a:t>cực</a:t>
            </a:r>
            <a:r>
              <a:rPr lang="en-US" dirty="0"/>
              <a:t> </a:t>
            </a:r>
            <a:r>
              <a:rPr lang="en-US" dirty="0" err="1"/>
              <a:t>trong</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chiến</a:t>
            </a:r>
            <a:r>
              <a:rPr lang="en-US" dirty="0"/>
              <a:t> </a:t>
            </a:r>
            <a:r>
              <a:rPr lang="en-US" dirty="0" err="1"/>
              <a:t>lược</a:t>
            </a:r>
            <a:r>
              <a:rPr lang="en-US" dirty="0"/>
              <a:t> </a:t>
            </a:r>
            <a:r>
              <a:rPr lang="en-US" dirty="0" err="1"/>
              <a:t>phục</a:t>
            </a:r>
            <a:r>
              <a:rPr lang="en-US" dirty="0"/>
              <a:t> </a:t>
            </a:r>
            <a:r>
              <a:rPr lang="en-US" dirty="0" err="1"/>
              <a:t>hồi</a:t>
            </a:r>
            <a:r>
              <a:rPr lang="en-US" dirty="0"/>
              <a:t> </a:t>
            </a:r>
            <a:r>
              <a:rPr lang="en-US" dirty="0" err="1"/>
              <a:t>và</a:t>
            </a:r>
            <a:r>
              <a:rPr lang="en-US" dirty="0"/>
              <a:t> </a:t>
            </a:r>
            <a:r>
              <a:rPr lang="en-US" dirty="0" err="1"/>
              <a:t>thích</a:t>
            </a:r>
            <a:r>
              <a:rPr lang="en-US" dirty="0"/>
              <a:t> </a:t>
            </a:r>
            <a:r>
              <a:rPr lang="en-US" dirty="0" err="1"/>
              <a:t>ứng</a:t>
            </a:r>
            <a:r>
              <a:rPr lang="en-US" dirty="0"/>
              <a:t> </a:t>
            </a:r>
            <a:r>
              <a:rPr lang="en-US" dirty="0" err="1"/>
              <a:t>sẽ</a:t>
            </a:r>
            <a:r>
              <a:rPr lang="en-US" dirty="0"/>
              <a:t> </a:t>
            </a:r>
            <a:r>
              <a:rPr lang="en-US" dirty="0" err="1"/>
              <a:t>trải</a:t>
            </a:r>
            <a:r>
              <a:rPr lang="en-US" dirty="0"/>
              <a:t> qua </a:t>
            </a:r>
            <a:r>
              <a:rPr lang="en-US" dirty="0" err="1"/>
              <a:t>ít</a:t>
            </a:r>
            <a:r>
              <a:rPr lang="en-US" dirty="0"/>
              <a:t> </a:t>
            </a:r>
            <a:r>
              <a:rPr lang="en-US" dirty="0" err="1"/>
              <a:t>tác</a:t>
            </a:r>
            <a:r>
              <a:rPr lang="en-US" dirty="0"/>
              <a:t> </a:t>
            </a:r>
            <a:r>
              <a:rPr lang="en-US" dirty="0" err="1"/>
              <a:t>động</a:t>
            </a:r>
            <a:r>
              <a:rPr lang="en-US" dirty="0"/>
              <a:t> </a:t>
            </a:r>
            <a:r>
              <a:rPr lang="en-US" dirty="0" err="1"/>
              <a:t>tiêu</a:t>
            </a:r>
            <a:r>
              <a:rPr lang="en-US" dirty="0"/>
              <a:t> </a:t>
            </a:r>
            <a:r>
              <a:rPr lang="en-US" dirty="0" err="1"/>
              <a:t>cực</a:t>
            </a:r>
            <a:r>
              <a:rPr lang="en-US" dirty="0"/>
              <a:t> </a:t>
            </a:r>
            <a:r>
              <a:rPr lang="en-US" dirty="0" err="1"/>
              <a:t>hơn</a:t>
            </a:r>
            <a:r>
              <a:rPr lang="en-US" dirty="0"/>
              <a:t> </a:t>
            </a:r>
            <a:r>
              <a:rPr lang="en-US" dirty="0" err="1"/>
              <a:t>từ</a:t>
            </a:r>
            <a:r>
              <a:rPr lang="en-US" dirty="0"/>
              <a:t> </a:t>
            </a:r>
            <a:r>
              <a:rPr lang="en-US" dirty="0" err="1"/>
              <a:t>các</a:t>
            </a:r>
            <a:r>
              <a:rPr lang="en-US" dirty="0"/>
              <a:t> </a:t>
            </a:r>
            <a:r>
              <a:rPr lang="en-US" dirty="0" err="1"/>
              <a:t>sự</a:t>
            </a:r>
            <a:r>
              <a:rPr lang="en-US" dirty="0"/>
              <a:t> </a:t>
            </a:r>
            <a:r>
              <a:rPr lang="en-US" dirty="0" err="1"/>
              <a:t>kiện</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biến</a:t>
            </a:r>
            <a:r>
              <a:rPr lang="en-US" dirty="0"/>
              <a:t> </a:t>
            </a:r>
            <a:r>
              <a:rPr lang="en-US" dirty="0" err="1"/>
              <a:t>đổi</a:t>
            </a:r>
            <a:r>
              <a:rPr lang="en-US" dirty="0"/>
              <a:t> </a:t>
            </a:r>
            <a:r>
              <a:rPr lang="en-US" dirty="0" err="1"/>
              <a:t>khí</a:t>
            </a:r>
            <a:r>
              <a:rPr lang="en-US" dirty="0"/>
              <a:t> </a:t>
            </a:r>
            <a:r>
              <a:rPr lang="en-US" dirty="0" err="1"/>
              <a:t>hậu</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7F9139CB-51FF-96FA-D19A-B3388995C4F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348874-41A0-74AD-F9B9-07B0644D4204}"/>
              </a:ext>
            </a:extLst>
          </p:cNvPr>
          <p:cNvSpPr>
            <a:spLocks noGrp="1"/>
          </p:cNvSpPr>
          <p:nvPr>
            <p:ph type="sldNum" sz="quarter" idx="12"/>
          </p:nvPr>
        </p:nvSpPr>
        <p:spPr/>
        <p:txBody>
          <a:bodyPr/>
          <a:lstStyle/>
          <a:p>
            <a:fld id="{558478D3-4DD5-4D7B-8D8D-7EA87687E863}" type="slidenum">
              <a:rPr lang="en-US" smtClean="0"/>
              <a:pPr/>
              <a:t>72</a:t>
            </a:fld>
            <a:endParaRPr lang="en-US"/>
          </a:p>
        </p:txBody>
      </p:sp>
    </p:spTree>
    <p:extLst>
      <p:ext uri="{BB962C8B-B14F-4D97-AF65-F5344CB8AC3E}">
        <p14:creationId xmlns:p14="http://schemas.microsoft.com/office/powerpoint/2010/main" val="22438328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CA38-172C-F810-7C43-F102734B5188}"/>
              </a:ext>
            </a:extLst>
          </p:cNvPr>
          <p:cNvSpPr>
            <a:spLocks noGrp="1"/>
          </p:cNvSpPr>
          <p:nvPr>
            <p:ph type="title"/>
          </p:nvPr>
        </p:nvSpPr>
        <p:spPr/>
        <p:txBody>
          <a:bodyPr/>
          <a:lstStyle/>
          <a:p>
            <a:r>
              <a:rPr lang="en-US" dirty="0" err="1"/>
              <a:t>Trị</a:t>
            </a:r>
            <a:r>
              <a:rPr lang="en-US" dirty="0"/>
              <a:t> </a:t>
            </a:r>
            <a:r>
              <a:rPr lang="en-US" dirty="0" err="1"/>
              <a:t>số</a:t>
            </a:r>
            <a:r>
              <a:rPr lang="en-US" dirty="0"/>
              <a:t> p</a:t>
            </a:r>
          </a:p>
        </p:txBody>
      </p:sp>
      <p:sp>
        <p:nvSpPr>
          <p:cNvPr id="3" name="Content Placeholder 2">
            <a:extLst>
              <a:ext uri="{FF2B5EF4-FFF2-40B4-BE49-F238E27FC236}">
                <a16:creationId xmlns:a16="http://schemas.microsoft.com/office/drawing/2014/main" id="{31764EDA-CF38-7AAA-B0ED-D7F02CA7FEA9}"/>
              </a:ext>
            </a:extLst>
          </p:cNvPr>
          <p:cNvSpPr>
            <a:spLocks noGrp="1"/>
          </p:cNvSpPr>
          <p:nvPr>
            <p:ph idx="1"/>
          </p:nvPr>
        </p:nvSpPr>
        <p:spPr/>
        <p:txBody>
          <a:bodyPr>
            <a:normAutofit lnSpcReduction="10000"/>
          </a:bodyPr>
          <a:lstStyle/>
          <a:p>
            <a:r>
              <a:rPr lang="en-US" dirty="0" err="1"/>
              <a:t>Xác</a:t>
            </a:r>
            <a:r>
              <a:rPr lang="en-US" dirty="0"/>
              <a:t> </a:t>
            </a:r>
            <a:r>
              <a:rPr lang="en-US" dirty="0" err="1"/>
              <a:t>suất</a:t>
            </a:r>
            <a:r>
              <a:rPr lang="en-US" dirty="0"/>
              <a:t> </a:t>
            </a:r>
            <a:r>
              <a:rPr lang="en-US" dirty="0" err="1"/>
              <a:t>để</a:t>
            </a:r>
            <a:r>
              <a:rPr lang="en-US" dirty="0"/>
              <a:t> </a:t>
            </a:r>
            <a:r>
              <a:rPr lang="en-US" dirty="0" err="1"/>
              <a:t>thu</a:t>
            </a:r>
            <a:r>
              <a:rPr lang="en-US" dirty="0"/>
              <a:t> </a:t>
            </a:r>
            <a:r>
              <a:rPr lang="en-US" dirty="0" err="1"/>
              <a:t>được</a:t>
            </a:r>
            <a:r>
              <a:rPr lang="en-US" dirty="0"/>
              <a:t> </a:t>
            </a:r>
            <a:r>
              <a:rPr lang="en-US" dirty="0" err="1"/>
              <a:t>kết</a:t>
            </a:r>
            <a:r>
              <a:rPr lang="en-US" dirty="0"/>
              <a:t> </a:t>
            </a:r>
            <a:r>
              <a:rPr lang="en-US" dirty="0" err="1"/>
              <a:t>quả</a:t>
            </a:r>
            <a:r>
              <a:rPr lang="en-US" dirty="0"/>
              <a:t> </a:t>
            </a:r>
            <a:r>
              <a:rPr lang="en-US" dirty="0" err="1"/>
              <a:t>tương</a:t>
            </a:r>
            <a:r>
              <a:rPr lang="en-US" dirty="0"/>
              <a:t> </a:t>
            </a:r>
            <a:r>
              <a:rPr lang="en-US" dirty="0" err="1"/>
              <a:t>tự</a:t>
            </a:r>
            <a:r>
              <a:rPr lang="en-US" dirty="0"/>
              <a:t> </a:t>
            </a:r>
            <a:r>
              <a:rPr lang="en-US" dirty="0" err="1"/>
              <a:t>hoặc</a:t>
            </a:r>
            <a:r>
              <a:rPr lang="en-US" dirty="0"/>
              <a:t> </a:t>
            </a:r>
            <a:r>
              <a:rPr lang="en-US" dirty="0" err="1"/>
              <a:t>cực</a:t>
            </a:r>
            <a:r>
              <a:rPr lang="en-US" dirty="0"/>
              <a:t> </a:t>
            </a:r>
            <a:r>
              <a:rPr lang="en-US" dirty="0" err="1"/>
              <a:t>đoan</a:t>
            </a:r>
            <a:r>
              <a:rPr lang="en-US" dirty="0"/>
              <a:t> </a:t>
            </a:r>
            <a:r>
              <a:rPr lang="en-US" dirty="0" err="1"/>
              <a:t>hơn</a:t>
            </a:r>
            <a:r>
              <a:rPr lang="en-US" dirty="0"/>
              <a:t> </a:t>
            </a:r>
            <a:r>
              <a:rPr lang="en-US" dirty="0" err="1"/>
              <a:t>khi</a:t>
            </a:r>
            <a:r>
              <a:rPr lang="en-US" dirty="0"/>
              <a:t> </a:t>
            </a:r>
            <a:r>
              <a:rPr lang="en-US" dirty="0" err="1"/>
              <a:t>giả</a:t>
            </a:r>
            <a:r>
              <a:rPr lang="en-US" dirty="0"/>
              <a:t> </a:t>
            </a:r>
            <a:r>
              <a:rPr lang="en-US" dirty="0" err="1"/>
              <a:t>thiết</a:t>
            </a:r>
            <a:r>
              <a:rPr lang="en-US" dirty="0"/>
              <a:t> </a:t>
            </a:r>
            <a:r>
              <a:rPr lang="en-US" dirty="0" err="1"/>
              <a:t>rằng</a:t>
            </a:r>
            <a:r>
              <a:rPr lang="en-US" dirty="0"/>
              <a:t> </a:t>
            </a:r>
            <a:r>
              <a:rPr lang="en-US" dirty="0" err="1"/>
              <a:t>giả</a:t>
            </a:r>
            <a:r>
              <a:rPr lang="en-US" dirty="0"/>
              <a:t> </a:t>
            </a:r>
            <a:r>
              <a:rPr lang="en-US" dirty="0" err="1"/>
              <a:t>thuyết</a:t>
            </a:r>
            <a:r>
              <a:rPr lang="en-US" dirty="0"/>
              <a:t> </a:t>
            </a:r>
            <a:r>
              <a:rPr lang="en-US" dirty="0" err="1"/>
              <a:t>trống</a:t>
            </a:r>
            <a:r>
              <a:rPr lang="en-US" dirty="0"/>
              <a:t> </a:t>
            </a:r>
            <a:r>
              <a:rPr lang="en-US" dirty="0" err="1"/>
              <a:t>là</a:t>
            </a:r>
            <a:r>
              <a:rPr lang="en-US" dirty="0"/>
              <a:t> </a:t>
            </a:r>
            <a:r>
              <a:rPr lang="en-US" dirty="0" err="1"/>
              <a:t>đúng</a:t>
            </a:r>
            <a:endParaRPr lang="en-US" dirty="0"/>
          </a:p>
          <a:p>
            <a:r>
              <a:rPr lang="en-US" dirty="0" err="1"/>
              <a:t>Trị</a:t>
            </a:r>
            <a:r>
              <a:rPr lang="en-US" dirty="0"/>
              <a:t> </a:t>
            </a:r>
            <a:r>
              <a:rPr lang="en-US" dirty="0" err="1"/>
              <a:t>số</a:t>
            </a:r>
            <a:r>
              <a:rPr lang="en-US" dirty="0"/>
              <a:t> p &lt; 0.05: </a:t>
            </a:r>
            <a:r>
              <a:rPr lang="en-US" dirty="0" err="1"/>
              <a:t>có</a:t>
            </a:r>
            <a:r>
              <a:rPr lang="en-US" dirty="0"/>
              <a:t> ý </a:t>
            </a:r>
            <a:r>
              <a:rPr lang="en-US" dirty="0" err="1"/>
              <a:t>nghĩa</a:t>
            </a:r>
            <a:r>
              <a:rPr lang="en-US" dirty="0"/>
              <a:t> </a:t>
            </a:r>
            <a:r>
              <a:rPr lang="en-US" dirty="0" err="1"/>
              <a:t>về</a:t>
            </a:r>
            <a:r>
              <a:rPr lang="en-US" dirty="0"/>
              <a:t> </a:t>
            </a:r>
            <a:r>
              <a:rPr lang="en-US" dirty="0" err="1"/>
              <a:t>mặt</a:t>
            </a:r>
            <a:r>
              <a:rPr lang="en-US" dirty="0"/>
              <a:t> </a:t>
            </a:r>
            <a:r>
              <a:rPr lang="en-US" dirty="0" err="1"/>
              <a:t>thống</a:t>
            </a:r>
            <a:r>
              <a:rPr lang="en-US" dirty="0"/>
              <a:t> </a:t>
            </a:r>
            <a:r>
              <a:rPr lang="en-US" dirty="0" err="1"/>
              <a:t>kê</a:t>
            </a:r>
            <a:endParaRPr lang="en-US" dirty="0"/>
          </a:p>
          <a:p>
            <a:endParaRPr lang="en-US" dirty="0"/>
          </a:p>
          <a:p>
            <a:endParaRPr lang="en-US" dirty="0"/>
          </a:p>
          <a:p>
            <a:endParaRPr lang="en-US" dirty="0"/>
          </a:p>
          <a:p>
            <a:endParaRPr lang="en-US" dirty="0"/>
          </a:p>
          <a:p>
            <a:endParaRPr lang="en-US" dirty="0"/>
          </a:p>
          <a:p>
            <a:endParaRPr lang="en-US" dirty="0"/>
          </a:p>
          <a:p>
            <a:r>
              <a:rPr lang="en-US" dirty="0"/>
              <a:t>Ý </a:t>
            </a:r>
            <a:r>
              <a:rPr lang="en-US" dirty="0" err="1"/>
              <a:t>nghĩa</a:t>
            </a:r>
            <a:r>
              <a:rPr lang="en-US" dirty="0"/>
              <a:t> </a:t>
            </a:r>
            <a:r>
              <a:rPr lang="en-US" dirty="0" err="1"/>
              <a:t>về</a:t>
            </a:r>
            <a:r>
              <a:rPr lang="en-US" dirty="0"/>
              <a:t> </a:t>
            </a:r>
            <a:r>
              <a:rPr lang="en-US" dirty="0" err="1"/>
              <a:t>mặt</a:t>
            </a:r>
            <a:r>
              <a:rPr lang="en-US" dirty="0"/>
              <a:t> </a:t>
            </a:r>
            <a:r>
              <a:rPr lang="en-US" dirty="0" err="1"/>
              <a:t>thống</a:t>
            </a:r>
            <a:r>
              <a:rPr lang="en-US" dirty="0"/>
              <a:t> </a:t>
            </a:r>
            <a:r>
              <a:rPr lang="en-US" dirty="0" err="1"/>
              <a:t>kê</a:t>
            </a:r>
            <a:r>
              <a:rPr lang="en-US" dirty="0"/>
              <a:t> vs. ý </a:t>
            </a:r>
            <a:r>
              <a:rPr lang="en-US" dirty="0" err="1"/>
              <a:t>nghĩa</a:t>
            </a:r>
            <a:r>
              <a:rPr lang="en-US" dirty="0"/>
              <a:t> </a:t>
            </a:r>
            <a:r>
              <a:rPr lang="en-US" dirty="0" err="1"/>
              <a:t>thực</a:t>
            </a:r>
            <a:r>
              <a:rPr lang="en-US" dirty="0"/>
              <a:t> </a:t>
            </a:r>
            <a:r>
              <a:rPr lang="en-US" dirty="0" err="1"/>
              <a:t>tế</a:t>
            </a:r>
            <a:endParaRPr lang="en-US" dirty="0"/>
          </a:p>
        </p:txBody>
      </p:sp>
      <p:sp>
        <p:nvSpPr>
          <p:cNvPr id="4" name="Footer Placeholder 3">
            <a:extLst>
              <a:ext uri="{FF2B5EF4-FFF2-40B4-BE49-F238E27FC236}">
                <a16:creationId xmlns:a16="http://schemas.microsoft.com/office/drawing/2014/main" id="{B9B5699E-6595-E51F-1311-57D51A743A9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649AB1E-F908-4FA1-25B3-85258B811106}"/>
              </a:ext>
            </a:extLst>
          </p:cNvPr>
          <p:cNvSpPr>
            <a:spLocks noGrp="1"/>
          </p:cNvSpPr>
          <p:nvPr>
            <p:ph type="sldNum" sz="quarter" idx="12"/>
          </p:nvPr>
        </p:nvSpPr>
        <p:spPr/>
        <p:txBody>
          <a:bodyPr/>
          <a:lstStyle/>
          <a:p>
            <a:fld id="{558478D3-4DD5-4D7B-8D8D-7EA87687E863}" type="slidenum">
              <a:rPr lang="en-US" smtClean="0"/>
              <a:pPr/>
              <a:t>73</a:t>
            </a:fld>
            <a:endParaRPr lang="en-US"/>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dirty="0">
                              <a:solidFill>
                                <a:schemeClr val="tx1"/>
                              </a:solidFill>
                            </a:rPr>
                            <a:t> </a:t>
                          </a:r>
                          <a:r>
                            <a:rPr lang="en-US" dirty="0" err="1">
                              <a:solidFill>
                                <a:schemeClr val="tx1"/>
                              </a:solidFill>
                            </a:rPr>
                            <a:t>đúng</a:t>
                          </a:r>
                          <a:endParaRPr lang="en-US" dirty="0">
                            <a:solidFill>
                              <a:schemeClr val="tx1"/>
                            </a:solidFill>
                          </a:endParaRPr>
                        </a:p>
                      </a:txBody>
                      <a:tcPr anchor="ct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a:solidFill>
                                <a:schemeClr val="tx1"/>
                              </a:solidFill>
                            </a:rPr>
                            <a:t> sai</a:t>
                          </a:r>
                        </a:p>
                      </a:txBody>
                      <a:tcPr anchor="ctr"/>
                    </a:tc>
                    <a:extLst>
                      <a:ext uri="{0D108BD9-81ED-4DB2-BD59-A6C34878D82A}">
                        <a16:rowId xmlns:a16="http://schemas.microsoft.com/office/drawing/2014/main" val="1363410483"/>
                      </a:ext>
                    </a:extLst>
                  </a:tr>
                  <a:tr h="843280">
                    <a:tc>
                      <a:txBody>
                        <a:bodyPr/>
                        <a:lstStyle/>
                        <a:p>
                          <a:pPr algn="ctr"/>
                          <a:r>
                            <a:rPr lang="en-US" b="1"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sym typeface="Wingdings" panose="05000000000000000000" pitchFamily="2" charset="2"/>
                            </a:rPr>
                            <a:t></a:t>
                          </a:r>
                          <a:endParaRPr lang="en-US" sz="3600" dirty="0"/>
                        </a:p>
                      </a:txBody>
                      <a:tcPr anchor="ctr"/>
                    </a:tc>
                    <a:extLst>
                      <a:ext uri="{0D108BD9-81ED-4DB2-BD59-A6C34878D82A}">
                        <a16:rowId xmlns:a16="http://schemas.microsoft.com/office/drawing/2014/main" val="207292724"/>
                      </a:ext>
                    </a:extLst>
                  </a:tr>
                  <a:tr h="843280">
                    <a:tc>
                      <a:txBody>
                        <a:bodyPr/>
                        <a:lstStyle/>
                        <a:p>
                          <a:pPr algn="ctr"/>
                          <a:r>
                            <a:rPr lang="en-US" b="1" err="1">
                              <a:solidFill>
                                <a:schemeClr val="tx1"/>
                              </a:solidFill>
                            </a:rPr>
                            <a:t>Không</a:t>
                          </a:r>
                          <a:r>
                            <a:rPr lang="en-US" b="1" baseline="0">
                              <a:solidFill>
                                <a:schemeClr val="tx1"/>
                              </a:solidFill>
                            </a:rPr>
                            <a:t> </a:t>
                          </a:r>
                          <a:r>
                            <a:rPr lang="en-US" b="1" baseline="0"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dirty="0" err="1"/>
                            <a:t>Lỗi</a:t>
                          </a:r>
                          <a:r>
                            <a:rPr lang="en-US" dirty="0"/>
                            <a:t> </a:t>
                          </a:r>
                          <a:r>
                            <a:rPr lang="en-US" dirty="0" err="1"/>
                            <a:t>loại</a:t>
                          </a:r>
                          <a:r>
                            <a:rPr lang="en-US" dirty="0"/>
                            <a:t> II</a:t>
                          </a:r>
                        </a:p>
                      </a:txBody>
                      <a:tcPr anchor="ctr"/>
                    </a:tc>
                    <a:extLst>
                      <a:ext uri="{0D108BD9-81ED-4DB2-BD59-A6C34878D82A}">
                        <a16:rowId xmlns:a16="http://schemas.microsoft.com/office/drawing/2014/main" val="2177287556"/>
                      </a:ext>
                    </a:extLst>
                  </a:tr>
                </a:tbl>
              </a:graphicData>
            </a:graphic>
          </p:graphicFrame>
        </mc:Choice>
        <mc:Fallback xmlns="">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endParaRPr lang="en-US"/>
                        </a:p>
                      </a:txBody>
                      <a:tcPr anchor="ctr">
                        <a:blipFill>
                          <a:blip r:embed="rId2"/>
                          <a:stretch>
                            <a:fillRect l="-100450" t="-719" r="-101126" b="-212950"/>
                          </a:stretch>
                        </a:blipFill>
                      </a:tcPr>
                    </a:tc>
                    <a:tc>
                      <a:txBody>
                        <a:bodyPr/>
                        <a:lstStyle/>
                        <a:p>
                          <a:endParaRPr lang="en-US"/>
                        </a:p>
                      </a:txBody>
                      <a:tcPr anchor="ctr">
                        <a:blipFill>
                          <a:blip r:embed="rId2"/>
                          <a:stretch>
                            <a:fillRect l="-200000" t="-719" r="-899" b="-212950"/>
                          </a:stretch>
                        </a:blipFill>
                      </a:tcPr>
                    </a:tc>
                    <a:extLst>
                      <a:ext uri="{0D108BD9-81ED-4DB2-BD59-A6C34878D82A}">
                        <a16:rowId xmlns:a16="http://schemas.microsoft.com/office/drawing/2014/main" val="1363410483"/>
                      </a:ext>
                    </a:extLst>
                  </a:tr>
                  <a:tr h="843280">
                    <a:tc>
                      <a:txBody>
                        <a:bodyPr/>
                        <a:lstStyle/>
                        <a:p>
                          <a:endParaRPr lang="en-US"/>
                        </a:p>
                      </a:txBody>
                      <a:tcPr anchor="ctr">
                        <a:blipFill>
                          <a:blip r:embed="rId2"/>
                          <a:stretch>
                            <a:fillRect l="-225" t="-101449" r="-200674" b="-114493"/>
                          </a:stretch>
                        </a:blipFill>
                      </a:tcP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endParaRPr lang="en-US"/>
                        </a:p>
                      </a:txBody>
                      <a:tcPr anchor="ctr">
                        <a:blipFill>
                          <a:blip r:embed="rId2"/>
                          <a:stretch>
                            <a:fillRect l="-225" t="-200000" r="-200674" b="-13669"/>
                          </a:stretch>
                        </a:blipFill>
                      </a:tcP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err="1"/>
                            <a:t>Lỗi</a:t>
                          </a:r>
                          <a:r>
                            <a:rPr lang="en-US"/>
                            <a:t> </a:t>
                          </a:r>
                          <a:r>
                            <a:rPr lang="en-US" err="1"/>
                            <a:t>loại</a:t>
                          </a:r>
                          <a:r>
                            <a:rPr lang="en-US"/>
                            <a:t> II</a:t>
                          </a:r>
                        </a:p>
                      </a:txBody>
                      <a:tcPr anchor="ctr"/>
                    </a:tc>
                    <a:extLst>
                      <a:ext uri="{0D108BD9-81ED-4DB2-BD59-A6C34878D82A}">
                        <a16:rowId xmlns:a16="http://schemas.microsoft.com/office/drawing/2014/main" val="2177287556"/>
                      </a:ext>
                    </a:extLst>
                  </a:tr>
                </a:tbl>
              </a:graphicData>
            </a:graphic>
          </p:graphicFrame>
        </mc:Fallback>
      </mc:AlternateContent>
    </p:spTree>
    <p:extLst>
      <p:ext uri="{BB962C8B-B14F-4D97-AF65-F5344CB8AC3E}">
        <p14:creationId xmlns:p14="http://schemas.microsoft.com/office/powerpoint/2010/main" val="3762325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B755-C87E-CE28-F442-0BD1191BD410}"/>
              </a:ext>
            </a:extLst>
          </p:cNvPr>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a:t>
            </a:r>
            <a:r>
              <a:rPr lang="en-US" dirty="0" err="1"/>
              <a:t>kiểm</a:t>
            </a:r>
            <a:r>
              <a:rPr lang="en-US" dirty="0"/>
              <a:t> </a:t>
            </a:r>
            <a:r>
              <a:rPr lang="en-US" dirty="0" err="1"/>
              <a:t>định</a:t>
            </a:r>
            <a:r>
              <a:rPr lang="en-US" dirty="0"/>
              <a:t> </a:t>
            </a:r>
            <a:r>
              <a:rPr lang="en-US" dirty="0" err="1"/>
              <a:t>thống</a:t>
            </a:r>
            <a:r>
              <a:rPr lang="en-US" dirty="0"/>
              <a:t> </a:t>
            </a:r>
            <a:r>
              <a:rPr lang="en-US" dirty="0" err="1"/>
              <a:t>kê</a:t>
            </a:r>
            <a:endParaRPr lang="en-US" dirty="0"/>
          </a:p>
        </p:txBody>
      </p:sp>
      <p:sp>
        <p:nvSpPr>
          <p:cNvPr id="3" name="Content Placeholder 2">
            <a:extLst>
              <a:ext uri="{FF2B5EF4-FFF2-40B4-BE49-F238E27FC236}">
                <a16:creationId xmlns:a16="http://schemas.microsoft.com/office/drawing/2014/main" id="{835FE8B3-4A6E-81C7-3662-33DABFC6FD1B}"/>
              </a:ext>
            </a:extLst>
          </p:cNvPr>
          <p:cNvSpPr>
            <a:spLocks noGrp="1"/>
          </p:cNvSpPr>
          <p:nvPr>
            <p:ph idx="1"/>
          </p:nvPr>
        </p:nvSpPr>
        <p:spPr/>
        <p:txBody>
          <a:bodyPr/>
          <a:lstStyle/>
          <a:p>
            <a:r>
              <a:rPr lang="en-US" dirty="0"/>
              <a:t>So </a:t>
            </a:r>
            <a:r>
              <a:rPr lang="en-US" dirty="0" err="1"/>
              <a:t>sánh</a:t>
            </a:r>
            <a:r>
              <a:rPr lang="en-US" dirty="0"/>
              <a:t> </a:t>
            </a:r>
            <a:r>
              <a:rPr lang="en-US" dirty="0" err="1"/>
              <a:t>lượng</a:t>
            </a:r>
            <a:r>
              <a:rPr lang="en-US" dirty="0"/>
              <a:t> </a:t>
            </a:r>
            <a:r>
              <a:rPr lang="en-US" dirty="0" err="1"/>
              <a:t>nước</a:t>
            </a:r>
            <a:r>
              <a:rPr lang="en-US" dirty="0"/>
              <a:t> </a:t>
            </a:r>
            <a:r>
              <a:rPr lang="en-US" dirty="0" err="1"/>
              <a:t>trung</a:t>
            </a:r>
            <a:r>
              <a:rPr lang="en-US" dirty="0"/>
              <a:t> </a:t>
            </a:r>
            <a:r>
              <a:rPr lang="en-US" dirty="0" err="1"/>
              <a:t>bình</a:t>
            </a:r>
            <a:r>
              <a:rPr lang="en-US" dirty="0"/>
              <a:t> </a:t>
            </a:r>
            <a:r>
              <a:rPr lang="en-US" dirty="0" err="1"/>
              <a:t>tiêu</a:t>
            </a:r>
            <a:r>
              <a:rPr lang="en-US" dirty="0"/>
              <a:t> </a:t>
            </a:r>
            <a:r>
              <a:rPr lang="en-US" dirty="0" err="1"/>
              <a:t>thụ</a:t>
            </a:r>
            <a:r>
              <a:rPr lang="en-US" dirty="0"/>
              <a:t> </a:t>
            </a:r>
            <a:r>
              <a:rPr lang="en-US" dirty="0" err="1"/>
              <a:t>giữa</a:t>
            </a:r>
            <a:r>
              <a:rPr lang="en-US" dirty="0"/>
              <a:t> </a:t>
            </a:r>
            <a:r>
              <a:rPr lang="en-US" dirty="0" err="1"/>
              <a:t>nhóm</a:t>
            </a:r>
            <a:r>
              <a:rPr lang="en-US" dirty="0"/>
              <a:t> </a:t>
            </a:r>
            <a:r>
              <a:rPr lang="en-US" dirty="0" err="1"/>
              <a:t>hộ</a:t>
            </a:r>
            <a:r>
              <a:rPr lang="en-US" dirty="0"/>
              <a:t> </a:t>
            </a:r>
            <a:r>
              <a:rPr lang="en-US" dirty="0" err="1"/>
              <a:t>gia</a:t>
            </a:r>
            <a:r>
              <a:rPr lang="en-US" dirty="0"/>
              <a:t> </a:t>
            </a:r>
            <a:r>
              <a:rPr lang="en-US" dirty="0" err="1"/>
              <a:t>đình</a:t>
            </a:r>
            <a:r>
              <a:rPr lang="en-US" dirty="0"/>
              <a:t> </a:t>
            </a:r>
            <a:r>
              <a:rPr lang="en-US" dirty="0" err="1"/>
              <a:t>có</a:t>
            </a:r>
            <a:r>
              <a:rPr lang="en-US" dirty="0"/>
              <a:t> </a:t>
            </a:r>
            <a:r>
              <a:rPr lang="en-US" dirty="0" err="1"/>
              <a:t>bể</a:t>
            </a:r>
            <a:r>
              <a:rPr lang="en-US" dirty="0"/>
              <a:t> </a:t>
            </a:r>
            <a:r>
              <a:rPr lang="en-US" dirty="0" err="1"/>
              <a:t>chứa</a:t>
            </a:r>
            <a:r>
              <a:rPr lang="en-US" dirty="0"/>
              <a:t> </a:t>
            </a:r>
            <a:r>
              <a:rPr lang="en-US" dirty="0" err="1"/>
              <a:t>nước</a:t>
            </a:r>
            <a:r>
              <a:rPr lang="en-US" dirty="0"/>
              <a:t> </a:t>
            </a:r>
            <a:r>
              <a:rPr lang="en-US" dirty="0" err="1"/>
              <a:t>mưa</a:t>
            </a:r>
            <a:r>
              <a:rPr lang="en-US" dirty="0"/>
              <a:t> </a:t>
            </a:r>
            <a:r>
              <a:rPr lang="en-US" dirty="0" err="1"/>
              <a:t>và</a:t>
            </a:r>
            <a:r>
              <a:rPr lang="en-US" dirty="0"/>
              <a:t> </a:t>
            </a:r>
            <a:r>
              <a:rPr lang="en-US" dirty="0" err="1"/>
              <a:t>không</a:t>
            </a:r>
            <a:endParaRPr lang="en-US" dirty="0"/>
          </a:p>
          <a:p>
            <a:endParaRPr lang="en-US" dirty="0"/>
          </a:p>
          <a:p>
            <a:endParaRPr lang="en-US" dirty="0"/>
          </a:p>
        </p:txBody>
      </p:sp>
      <p:sp>
        <p:nvSpPr>
          <p:cNvPr id="4" name="Footer Placeholder 3">
            <a:extLst>
              <a:ext uri="{FF2B5EF4-FFF2-40B4-BE49-F238E27FC236}">
                <a16:creationId xmlns:a16="http://schemas.microsoft.com/office/drawing/2014/main" id="{3E806DEF-81F7-08AE-FB24-55647EE60F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F65822-4C67-6C64-816D-9197BE5C75F4}"/>
              </a:ext>
            </a:extLst>
          </p:cNvPr>
          <p:cNvSpPr>
            <a:spLocks noGrp="1"/>
          </p:cNvSpPr>
          <p:nvPr>
            <p:ph type="sldNum" sz="quarter" idx="12"/>
          </p:nvPr>
        </p:nvSpPr>
        <p:spPr/>
        <p:txBody>
          <a:bodyPr/>
          <a:lstStyle/>
          <a:p>
            <a:fld id="{558478D3-4DD5-4D7B-8D8D-7EA87687E863}" type="slidenum">
              <a:rPr lang="en-US" smtClean="0"/>
              <a:pPr/>
              <a:t>74</a:t>
            </a:fld>
            <a:endParaRPr lang="en-US"/>
          </a:p>
        </p:txBody>
      </p:sp>
    </p:spTree>
    <p:extLst>
      <p:ext uri="{BB962C8B-B14F-4D97-AF65-F5344CB8AC3E}">
        <p14:creationId xmlns:p14="http://schemas.microsoft.com/office/powerpoint/2010/main" val="31393779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B755-C87E-CE28-F442-0BD1191BD410}"/>
              </a:ext>
            </a:extLst>
          </p:cNvPr>
          <p:cNvSpPr>
            <a:spLocks noGrp="1"/>
          </p:cNvSpPr>
          <p:nvPr>
            <p:ph type="title"/>
          </p:nvPr>
        </p:nvSpPr>
        <p:spPr/>
        <p:txBody>
          <a:bodyPr/>
          <a:lstStyle/>
          <a:p>
            <a:r>
              <a:rPr lang="en-US" dirty="0" err="1"/>
              <a:t>Ví</a:t>
            </a:r>
            <a:r>
              <a:rPr lang="en-US" dirty="0"/>
              <a:t> </a:t>
            </a:r>
            <a:r>
              <a:rPr lang="en-US" dirty="0" err="1"/>
              <a:t>dụ</a:t>
            </a:r>
            <a:r>
              <a:rPr lang="en-US" dirty="0"/>
              <a:t> </a:t>
            </a:r>
            <a:r>
              <a:rPr lang="en-US" dirty="0" err="1"/>
              <a:t>về</a:t>
            </a:r>
            <a:r>
              <a:rPr lang="en-US" dirty="0"/>
              <a:t> </a:t>
            </a:r>
            <a:r>
              <a:rPr lang="en-US" dirty="0" err="1"/>
              <a:t>kiểm</a:t>
            </a:r>
            <a:r>
              <a:rPr lang="en-US" dirty="0"/>
              <a:t> </a:t>
            </a:r>
            <a:r>
              <a:rPr lang="en-US" dirty="0" err="1"/>
              <a:t>định</a:t>
            </a:r>
            <a:r>
              <a:rPr lang="en-US" dirty="0"/>
              <a:t> </a:t>
            </a:r>
            <a:r>
              <a:rPr lang="en-US" dirty="0" err="1"/>
              <a:t>thống</a:t>
            </a:r>
            <a:r>
              <a:rPr lang="en-US" dirty="0"/>
              <a:t> </a:t>
            </a:r>
            <a:r>
              <a:rPr lang="en-US" dirty="0" err="1"/>
              <a:t>kê</a:t>
            </a:r>
            <a:endParaRPr lang="en-US" dirty="0"/>
          </a:p>
        </p:txBody>
      </p:sp>
      <p:sp>
        <p:nvSpPr>
          <p:cNvPr id="3" name="Content Placeholder 2">
            <a:extLst>
              <a:ext uri="{FF2B5EF4-FFF2-40B4-BE49-F238E27FC236}">
                <a16:creationId xmlns:a16="http://schemas.microsoft.com/office/drawing/2014/main" id="{835FE8B3-4A6E-81C7-3662-33DABFC6FD1B}"/>
              </a:ext>
            </a:extLst>
          </p:cNvPr>
          <p:cNvSpPr>
            <a:spLocks noGrp="1"/>
          </p:cNvSpPr>
          <p:nvPr>
            <p:ph idx="1"/>
          </p:nvPr>
        </p:nvSpPr>
        <p:spPr/>
        <p:txBody>
          <a:bodyPr/>
          <a:lstStyle/>
          <a:p>
            <a:r>
              <a:rPr lang="en-US" dirty="0"/>
              <a:t>So </a:t>
            </a:r>
            <a:r>
              <a:rPr lang="en-US" dirty="0" err="1"/>
              <a:t>sánh</a:t>
            </a:r>
            <a:r>
              <a:rPr lang="en-US" dirty="0"/>
              <a:t> </a:t>
            </a:r>
            <a:r>
              <a:rPr lang="en-US" dirty="0" err="1"/>
              <a:t>lượng</a:t>
            </a:r>
            <a:r>
              <a:rPr lang="en-US" dirty="0"/>
              <a:t> </a:t>
            </a:r>
            <a:r>
              <a:rPr lang="en-US" dirty="0" err="1"/>
              <a:t>nước</a:t>
            </a:r>
            <a:r>
              <a:rPr lang="en-US" dirty="0"/>
              <a:t> </a:t>
            </a:r>
            <a:r>
              <a:rPr lang="en-US" dirty="0" err="1"/>
              <a:t>trung</a:t>
            </a:r>
            <a:r>
              <a:rPr lang="en-US" dirty="0"/>
              <a:t> </a:t>
            </a:r>
            <a:r>
              <a:rPr lang="en-US" dirty="0" err="1"/>
              <a:t>bình</a:t>
            </a:r>
            <a:r>
              <a:rPr lang="en-US" dirty="0"/>
              <a:t> </a:t>
            </a:r>
            <a:r>
              <a:rPr lang="en-US" dirty="0" err="1"/>
              <a:t>tiêu</a:t>
            </a:r>
            <a:r>
              <a:rPr lang="en-US" dirty="0"/>
              <a:t> </a:t>
            </a:r>
            <a:r>
              <a:rPr lang="en-US" dirty="0" err="1"/>
              <a:t>thụ</a:t>
            </a:r>
            <a:r>
              <a:rPr lang="en-US" dirty="0"/>
              <a:t> </a:t>
            </a:r>
            <a:r>
              <a:rPr lang="en-US" dirty="0" err="1"/>
              <a:t>giữa</a:t>
            </a:r>
            <a:r>
              <a:rPr lang="en-US" dirty="0"/>
              <a:t> </a:t>
            </a:r>
            <a:r>
              <a:rPr lang="en-US" dirty="0" err="1"/>
              <a:t>nhóm</a:t>
            </a:r>
            <a:r>
              <a:rPr lang="en-US" dirty="0"/>
              <a:t> </a:t>
            </a:r>
            <a:r>
              <a:rPr lang="en-US" dirty="0" err="1"/>
              <a:t>hộ</a:t>
            </a:r>
            <a:r>
              <a:rPr lang="en-US" dirty="0"/>
              <a:t> </a:t>
            </a:r>
            <a:r>
              <a:rPr lang="en-US" dirty="0" err="1"/>
              <a:t>gia</a:t>
            </a:r>
            <a:r>
              <a:rPr lang="en-US" dirty="0"/>
              <a:t> </a:t>
            </a:r>
            <a:r>
              <a:rPr lang="en-US" dirty="0" err="1"/>
              <a:t>đình</a:t>
            </a:r>
            <a:r>
              <a:rPr lang="en-US" dirty="0"/>
              <a:t> </a:t>
            </a:r>
            <a:r>
              <a:rPr lang="en-US" dirty="0" err="1"/>
              <a:t>có</a:t>
            </a:r>
            <a:r>
              <a:rPr lang="en-US" dirty="0"/>
              <a:t> </a:t>
            </a:r>
            <a:r>
              <a:rPr lang="en-US" dirty="0" err="1"/>
              <a:t>bể</a:t>
            </a:r>
            <a:r>
              <a:rPr lang="en-US" dirty="0"/>
              <a:t> </a:t>
            </a:r>
            <a:r>
              <a:rPr lang="en-US" dirty="0" err="1"/>
              <a:t>chứa</a:t>
            </a:r>
            <a:r>
              <a:rPr lang="en-US" dirty="0"/>
              <a:t> </a:t>
            </a:r>
            <a:r>
              <a:rPr lang="en-US" dirty="0" err="1"/>
              <a:t>nước</a:t>
            </a:r>
            <a:r>
              <a:rPr lang="en-US" dirty="0"/>
              <a:t> </a:t>
            </a:r>
            <a:r>
              <a:rPr lang="en-US" dirty="0" err="1"/>
              <a:t>mưa</a:t>
            </a:r>
            <a:r>
              <a:rPr lang="en-US" dirty="0"/>
              <a:t> </a:t>
            </a:r>
            <a:r>
              <a:rPr lang="en-US" dirty="0" err="1"/>
              <a:t>và</a:t>
            </a:r>
            <a:r>
              <a:rPr lang="en-US" dirty="0"/>
              <a:t> </a:t>
            </a:r>
            <a:r>
              <a:rPr lang="en-US" dirty="0" err="1"/>
              <a:t>không</a:t>
            </a:r>
            <a:r>
              <a:rPr lang="en-US" dirty="0"/>
              <a:t> </a:t>
            </a:r>
          </a:p>
          <a:p>
            <a:endParaRPr lang="en-US" dirty="0"/>
          </a:p>
          <a:p>
            <a:endParaRPr lang="en-US" dirty="0"/>
          </a:p>
        </p:txBody>
      </p:sp>
      <p:sp>
        <p:nvSpPr>
          <p:cNvPr id="4" name="Footer Placeholder 3">
            <a:extLst>
              <a:ext uri="{FF2B5EF4-FFF2-40B4-BE49-F238E27FC236}">
                <a16:creationId xmlns:a16="http://schemas.microsoft.com/office/drawing/2014/main" id="{3E806DEF-81F7-08AE-FB24-55647EE60F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F65822-4C67-6C64-816D-9197BE5C75F4}"/>
              </a:ext>
            </a:extLst>
          </p:cNvPr>
          <p:cNvSpPr>
            <a:spLocks noGrp="1"/>
          </p:cNvSpPr>
          <p:nvPr>
            <p:ph type="sldNum" sz="quarter" idx="12"/>
          </p:nvPr>
        </p:nvSpPr>
        <p:spPr/>
        <p:txBody>
          <a:bodyPr/>
          <a:lstStyle/>
          <a:p>
            <a:fld id="{558478D3-4DD5-4D7B-8D8D-7EA87687E863}" type="slidenum">
              <a:rPr lang="en-US" smtClean="0"/>
              <a:pPr/>
              <a:t>75</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4688B-A935-4DCE-82E0-19E57DDE361D}"/>
                  </a:ext>
                </a:extLst>
              </p:cNvPr>
              <p:cNvSpPr txBox="1"/>
              <p:nvPr/>
            </p:nvSpPr>
            <p:spPr>
              <a:xfrm>
                <a:off x="2809240" y="2725211"/>
                <a:ext cx="60960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dirty="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dirty="0"/>
              </a:p>
            </p:txBody>
          </p:sp>
        </mc:Choice>
        <mc:Fallback xmlns="">
          <p:sp>
            <p:nvSpPr>
              <p:cNvPr id="7" name="TextBox 6">
                <a:extLst>
                  <a:ext uri="{FF2B5EF4-FFF2-40B4-BE49-F238E27FC236}">
                    <a16:creationId xmlns:a16="http://schemas.microsoft.com/office/drawing/2014/main" id="{DDE4688B-A935-4DCE-82E0-19E57DDE361D}"/>
                  </a:ext>
                </a:extLst>
              </p:cNvPr>
              <p:cNvSpPr txBox="1">
                <a:spLocks noRot="1" noChangeAspect="1" noMove="1" noResize="1" noEditPoints="1" noAdjustHandles="1" noChangeArrowheads="1" noChangeShapeType="1" noTextEdit="1"/>
              </p:cNvSpPr>
              <p:nvPr/>
            </p:nvSpPr>
            <p:spPr>
              <a:xfrm>
                <a:off x="2809240" y="2725211"/>
                <a:ext cx="6096000" cy="830997"/>
              </a:xfrm>
              <a:prstGeom prst="rect">
                <a:avLst/>
              </a:prstGeom>
              <a:blipFill>
                <a:blip r:embed="rId2"/>
                <a:stretch>
                  <a:fillRect b="-4412"/>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45CE7DE0-0E1B-B536-DF32-911D5E3739AA}"/>
                  </a:ext>
                </a:extLst>
              </p:cNvPr>
              <p:cNvGraphicFramePr>
                <a:graphicFrameLocks noGrp="1"/>
              </p:cNvGraphicFramePr>
              <p:nvPr/>
            </p:nvGraphicFramePr>
            <p:xfrm>
              <a:off x="1390650" y="3747628"/>
              <a:ext cx="9296400" cy="1929272"/>
            </p:xfrm>
            <a:graphic>
              <a:graphicData uri="http://schemas.openxmlformats.org/drawingml/2006/table">
                <a:tbl>
                  <a:tblPr firstRow="1">
                    <a:tableStyleId>{5C22544A-7EE6-4342-B048-85BDC9FD1C3A}</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oMath>
                            </m:oMathPara>
                          </a14:m>
                          <a:endParaRPr lang="en-US" sz="2400" dirty="0">
                            <a:solidFill>
                              <a:schemeClr val="tx1"/>
                            </a:solidFill>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dirty="0">
                            <a:solidFill>
                              <a:schemeClr val="tx1"/>
                            </a:solidFill>
                            <a:latin typeface="+mn-lt"/>
                          </a:endParaRPr>
                        </a:p>
                      </a:txBody>
                      <a:tcPr anchor="ctr"/>
                    </a:tc>
                    <a:tc>
                      <a:txBody>
                        <a:bodyPr/>
                        <a:lstStyle/>
                        <a:p>
                          <a:pPr algn="ctr"/>
                          <a:r>
                            <a:rPr lang="en-US" sz="2400" dirty="0" err="1">
                              <a:latin typeface="+mn-lt"/>
                            </a:rPr>
                            <a:t>Trị</a:t>
                          </a:r>
                          <a:r>
                            <a:rPr lang="en-US" sz="2400" dirty="0">
                              <a:latin typeface="+mn-lt"/>
                            </a:rPr>
                            <a:t> </a:t>
                          </a:r>
                          <a:r>
                            <a:rPr lang="en-US" sz="2400" dirty="0" err="1">
                              <a:latin typeface="+mn-lt"/>
                            </a:rPr>
                            <a:t>số</a:t>
                          </a:r>
                          <a:r>
                            <a:rPr lang="en-US" sz="2400" dirty="0">
                              <a:latin typeface="+mn-lt"/>
                            </a:rPr>
                            <a:t> p</a:t>
                          </a:r>
                          <a:endParaRPr lang="en-US" sz="2400" dirty="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dirty="0">
                              <a:latin typeface="+mn-lt"/>
                            </a:rPr>
                            <a:t>63.26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54.95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4.3x10</a:t>
                          </a:r>
                          <a:r>
                            <a:rPr lang="en-US" sz="2400" baseline="30000" dirty="0">
                              <a:latin typeface="+mn-lt"/>
                            </a:rPr>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Choice>
        <mc:Fallback xmlns="">
          <p:graphicFrame>
            <p:nvGraphicFramePr>
              <p:cNvPr id="6" name="Table 5">
                <a:extLst>
                  <a:ext uri="{FF2B5EF4-FFF2-40B4-BE49-F238E27FC236}">
                    <a16:creationId xmlns:a16="http://schemas.microsoft.com/office/drawing/2014/main" id="{45CE7DE0-0E1B-B536-DF32-911D5E3739AA}"/>
                  </a:ext>
                </a:extLst>
              </p:cNvPr>
              <p:cNvGraphicFramePr>
                <a:graphicFrameLocks noGrp="1"/>
              </p:cNvGraphicFramePr>
              <p:nvPr/>
            </p:nvGraphicFramePr>
            <p:xfrm>
              <a:off x="1390650" y="3747628"/>
              <a:ext cx="9296400" cy="1929272"/>
            </p:xfrm>
            <a:graphic>
              <a:graphicData uri="http://schemas.openxmlformats.org/drawingml/2006/table">
                <a:tbl>
                  <a:tblPr firstRow="1">
                    <a:tableStyleId>{5C22544A-7EE6-4342-B048-85BDC9FD1C3A}</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endParaRPr lang="en-001"/>
                        </a:p>
                      </a:txBody>
                      <a:tcPr anchor="ctr">
                        <a:blipFill>
                          <a:blip r:embed="rId3"/>
                          <a:stretch>
                            <a:fillRect l="-196" t="-629" r="-200589" b="-101258"/>
                          </a:stretch>
                        </a:blipFill>
                      </a:tcPr>
                    </a:tc>
                    <a:tc>
                      <a:txBody>
                        <a:bodyPr/>
                        <a:lstStyle/>
                        <a:p>
                          <a:endParaRPr lang="en-001"/>
                        </a:p>
                      </a:txBody>
                      <a:tcPr anchor="ctr">
                        <a:blipFill>
                          <a:blip r:embed="rId3"/>
                          <a:stretch>
                            <a:fillRect l="-100394" t="-629" r="-100984" b="-101258"/>
                          </a:stretch>
                        </a:blipFill>
                      </a:tcPr>
                    </a:tc>
                    <a:tc>
                      <a:txBody>
                        <a:bodyPr/>
                        <a:lstStyle/>
                        <a:p>
                          <a:pPr algn="ctr"/>
                          <a:r>
                            <a:rPr lang="en-US" sz="2400" dirty="0" err="1">
                              <a:latin typeface="+mn-lt"/>
                            </a:rPr>
                            <a:t>Trị</a:t>
                          </a:r>
                          <a:r>
                            <a:rPr lang="en-US" sz="2400" dirty="0">
                              <a:latin typeface="+mn-lt"/>
                            </a:rPr>
                            <a:t> </a:t>
                          </a:r>
                          <a:r>
                            <a:rPr lang="en-US" sz="2400" dirty="0" err="1">
                              <a:latin typeface="+mn-lt"/>
                            </a:rPr>
                            <a:t>số</a:t>
                          </a:r>
                          <a:r>
                            <a:rPr lang="en-US" sz="2400" dirty="0">
                              <a:latin typeface="+mn-lt"/>
                            </a:rPr>
                            <a:t> p</a:t>
                          </a:r>
                          <a:endParaRPr lang="en-US" sz="2400" dirty="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dirty="0">
                              <a:latin typeface="+mn-lt"/>
                            </a:rPr>
                            <a:t>63.26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54.95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4.3x10</a:t>
                          </a:r>
                          <a:r>
                            <a:rPr lang="en-US" sz="2400" baseline="30000" dirty="0">
                              <a:latin typeface="+mn-lt"/>
                            </a:rPr>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Fallback>
      </mc:AlternateContent>
      <p:sp>
        <p:nvSpPr>
          <p:cNvPr id="8" name="TextBox 7">
            <a:extLst>
              <a:ext uri="{FF2B5EF4-FFF2-40B4-BE49-F238E27FC236}">
                <a16:creationId xmlns:a16="http://schemas.microsoft.com/office/drawing/2014/main" id="{E918CC0F-C6F3-E034-FD77-5A4592F2F04D}"/>
              </a:ext>
            </a:extLst>
          </p:cNvPr>
          <p:cNvSpPr txBox="1"/>
          <p:nvPr/>
        </p:nvSpPr>
        <p:spPr>
          <a:xfrm>
            <a:off x="2552700" y="2825291"/>
            <a:ext cx="2295525" cy="492443"/>
          </a:xfrm>
          <a:prstGeom prst="rect">
            <a:avLst/>
          </a:prstGeom>
          <a:noFill/>
        </p:spPr>
        <p:txBody>
          <a:bodyPr wrap="square" rtlCol="0">
            <a:spAutoFit/>
          </a:bodyPr>
          <a:lstStyle/>
          <a:p>
            <a:r>
              <a:rPr lang="en-US" sz="2600" dirty="0" err="1">
                <a:solidFill>
                  <a:srgbClr val="C00000"/>
                </a:solidFill>
              </a:rPr>
              <a:t>Kiểm</a:t>
            </a:r>
            <a:r>
              <a:rPr lang="en-US" sz="2600" dirty="0">
                <a:solidFill>
                  <a:srgbClr val="C00000"/>
                </a:solidFill>
              </a:rPr>
              <a:t> </a:t>
            </a:r>
            <a:r>
              <a:rPr lang="en-US" sz="2600" dirty="0" err="1">
                <a:solidFill>
                  <a:srgbClr val="C00000"/>
                </a:solidFill>
              </a:rPr>
              <a:t>định</a:t>
            </a:r>
            <a:r>
              <a:rPr lang="en-US" sz="2600" dirty="0">
                <a:solidFill>
                  <a:srgbClr val="C00000"/>
                </a:solidFill>
              </a:rPr>
              <a:t> t</a:t>
            </a:r>
            <a:endParaRPr lang="en-001" sz="2600" dirty="0">
              <a:solidFill>
                <a:srgbClr val="C00000"/>
              </a:solidFill>
            </a:endParaRPr>
          </a:p>
        </p:txBody>
      </p:sp>
    </p:spTree>
    <p:extLst>
      <p:ext uri="{BB962C8B-B14F-4D97-AF65-F5344CB8AC3E}">
        <p14:creationId xmlns:p14="http://schemas.microsoft.com/office/powerpoint/2010/main" val="2244371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normAutofit fontScale="90000"/>
          </a:bodyPr>
          <a:lstStyle/>
          <a:p>
            <a:r>
              <a:rPr lang="en-US" dirty="0" err="1"/>
              <a:t>Giới</a:t>
            </a:r>
            <a:r>
              <a:rPr lang="en-US" dirty="0"/>
              <a:t> </a:t>
            </a:r>
            <a:r>
              <a:rPr lang="en-US" dirty="0" err="1"/>
              <a:t>thiệu</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phân</a:t>
            </a:r>
            <a:r>
              <a:rPr lang="en-US" dirty="0"/>
              <a:t> </a:t>
            </a:r>
            <a:r>
              <a:rPr lang="en-US" dirty="0" err="1"/>
              <a:t>tích</a:t>
            </a:r>
            <a:r>
              <a:rPr lang="en-US" dirty="0"/>
              <a:t> </a:t>
            </a:r>
            <a:r>
              <a:rPr lang="en-US" dirty="0" err="1"/>
              <a:t>định</a:t>
            </a:r>
            <a:r>
              <a:rPr lang="en-US" dirty="0"/>
              <a:t> </a:t>
            </a:r>
            <a:r>
              <a:rPr lang="en-US" dirty="0" err="1"/>
              <a:t>lượng</a:t>
            </a:r>
            <a:endParaRPr lang="en-US" dirty="0"/>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76</a:t>
            </a:fld>
            <a:endParaRPr lang="en-US"/>
          </a:p>
        </p:txBody>
      </p:sp>
    </p:spTree>
    <p:extLst>
      <p:ext uri="{BB962C8B-B14F-4D97-AF65-F5344CB8AC3E}">
        <p14:creationId xmlns:p14="http://schemas.microsoft.com/office/powerpoint/2010/main" val="3073442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AB5F-4A07-F730-E915-C77A104F9CA3}"/>
              </a:ext>
            </a:extLst>
          </p:cNvPr>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kỹ</a:t>
            </a:r>
            <a:r>
              <a:rPr lang="en-US" dirty="0"/>
              <a:t> </a:t>
            </a:r>
            <a:r>
              <a:rPr lang="en-US" dirty="0" err="1"/>
              <a:t>thuật</a:t>
            </a:r>
            <a:r>
              <a:rPr lang="en-US" dirty="0"/>
              <a:t> </a:t>
            </a:r>
            <a:r>
              <a:rPr lang="en-US" dirty="0" err="1"/>
              <a:t>định</a:t>
            </a:r>
            <a:r>
              <a:rPr lang="en-US" dirty="0"/>
              <a:t> </a:t>
            </a:r>
            <a:r>
              <a:rPr lang="en-US" dirty="0" err="1"/>
              <a:t>lượng</a:t>
            </a:r>
            <a:endParaRPr lang="en-GB" dirty="0"/>
          </a:p>
        </p:txBody>
      </p:sp>
      <p:sp>
        <p:nvSpPr>
          <p:cNvPr id="3" name="Content Placeholder 2">
            <a:extLst>
              <a:ext uri="{FF2B5EF4-FFF2-40B4-BE49-F238E27FC236}">
                <a16:creationId xmlns:a16="http://schemas.microsoft.com/office/drawing/2014/main" id="{31A2973E-8697-A67D-FB9A-0CADC9166238}"/>
              </a:ext>
            </a:extLst>
          </p:cNvPr>
          <p:cNvSpPr>
            <a:spLocks noGrp="1"/>
          </p:cNvSpPr>
          <p:nvPr>
            <p:ph idx="1"/>
          </p:nvPr>
        </p:nvSpPr>
        <p:spPr/>
        <p:txBody>
          <a:bodyPr>
            <a:normAutofit fontScale="92500" lnSpcReduction="10000"/>
          </a:bodyPr>
          <a:lstStyle/>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đơn</a:t>
            </a:r>
            <a:r>
              <a:rPr lang="en-US" dirty="0"/>
              <a:t> </a:t>
            </a:r>
            <a:r>
              <a:rPr lang="en-US" dirty="0" err="1"/>
              <a:t>giản</a:t>
            </a:r>
            <a:r>
              <a:rPr lang="en-US" dirty="0"/>
              <a:t> (Simple linear regression)</a:t>
            </a:r>
          </a:p>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bội</a:t>
            </a:r>
            <a:r>
              <a:rPr lang="en-US" dirty="0"/>
              <a:t> (Multiple linear regression)</a:t>
            </a:r>
          </a:p>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suy</a:t>
            </a:r>
            <a:r>
              <a:rPr lang="en-US" dirty="0"/>
              <a:t> </a:t>
            </a:r>
            <a:r>
              <a:rPr lang="en-US" dirty="0" err="1"/>
              <a:t>rộng</a:t>
            </a:r>
            <a:r>
              <a:rPr lang="en-US" dirty="0"/>
              <a:t> (Generalized linear regression)</a:t>
            </a:r>
          </a:p>
          <a:p>
            <a:pPr>
              <a:lnSpc>
                <a:spcPct val="100000"/>
              </a:lnSpc>
            </a:pPr>
            <a:r>
              <a:rPr lang="en-US" dirty="0" err="1"/>
              <a:t>Mô</a:t>
            </a:r>
            <a:r>
              <a:rPr lang="en-US" dirty="0"/>
              <a:t> </a:t>
            </a:r>
            <a:r>
              <a:rPr lang="en-US" dirty="0" err="1"/>
              <a:t>hình</a:t>
            </a:r>
            <a:r>
              <a:rPr lang="en-US" dirty="0"/>
              <a:t> </a:t>
            </a:r>
            <a:r>
              <a:rPr lang="en-US" dirty="0" err="1"/>
              <a:t>đa</a:t>
            </a:r>
            <a:r>
              <a:rPr lang="en-US" dirty="0"/>
              <a:t> </a:t>
            </a:r>
            <a:r>
              <a:rPr lang="en-US" dirty="0" err="1"/>
              <a:t>cấp</a:t>
            </a:r>
            <a:r>
              <a:rPr lang="en-US" dirty="0"/>
              <a:t>/</a:t>
            </a:r>
            <a:r>
              <a:rPr lang="en-US" dirty="0" err="1"/>
              <a:t>Mô</a:t>
            </a:r>
            <a:r>
              <a:rPr lang="en-US" dirty="0"/>
              <a:t> </a:t>
            </a:r>
            <a:r>
              <a:rPr lang="en-US" dirty="0" err="1"/>
              <a:t>hình</a:t>
            </a:r>
            <a:r>
              <a:rPr lang="en-US" dirty="0"/>
              <a:t> </a:t>
            </a:r>
            <a:r>
              <a:rPr lang="en-US" dirty="0" err="1"/>
              <a:t>ảnh</a:t>
            </a:r>
            <a:r>
              <a:rPr lang="en-US" dirty="0"/>
              <a:t> </a:t>
            </a:r>
            <a:r>
              <a:rPr lang="en-US" dirty="0" err="1"/>
              <a:t>hưởng</a:t>
            </a:r>
            <a:r>
              <a:rPr lang="en-US" dirty="0"/>
              <a:t> </a:t>
            </a:r>
            <a:r>
              <a:rPr lang="en-US" dirty="0" err="1"/>
              <a:t>hỗn</a:t>
            </a:r>
            <a:r>
              <a:rPr lang="en-US" dirty="0"/>
              <a:t> </a:t>
            </a:r>
            <a:r>
              <a:rPr lang="en-US" dirty="0" err="1"/>
              <a:t>hợp</a:t>
            </a:r>
            <a:r>
              <a:rPr lang="en-US" dirty="0"/>
              <a:t> (Multilevel model/Mixed effects model)</a:t>
            </a:r>
          </a:p>
          <a:p>
            <a:pPr>
              <a:lnSpc>
                <a:spcPct val="100000"/>
              </a:lnSpc>
            </a:pPr>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(Factor analysis)</a:t>
            </a:r>
          </a:p>
          <a:p>
            <a:pPr>
              <a:lnSpc>
                <a:spcPct val="100000"/>
              </a:lnSpc>
            </a:pPr>
            <a:r>
              <a:rPr lang="en-US" dirty="0" err="1"/>
              <a:t>Phân</a:t>
            </a:r>
            <a:r>
              <a:rPr lang="en-US" dirty="0"/>
              <a:t> </a:t>
            </a:r>
            <a:r>
              <a:rPr lang="en-US" dirty="0" err="1"/>
              <a:t>tích</a:t>
            </a:r>
            <a:r>
              <a:rPr lang="en-US" dirty="0"/>
              <a:t> </a:t>
            </a:r>
            <a:r>
              <a:rPr lang="en-US" dirty="0" err="1"/>
              <a:t>thành</a:t>
            </a:r>
            <a:r>
              <a:rPr lang="en-US" dirty="0"/>
              <a:t> </a:t>
            </a:r>
            <a:r>
              <a:rPr lang="en-US" dirty="0" err="1"/>
              <a:t>phần</a:t>
            </a:r>
            <a:r>
              <a:rPr lang="en-US" dirty="0"/>
              <a:t> </a:t>
            </a:r>
            <a:r>
              <a:rPr lang="en-US" dirty="0" err="1"/>
              <a:t>chính</a:t>
            </a:r>
            <a:r>
              <a:rPr lang="en-US" dirty="0"/>
              <a:t> (PCA - Principal component analysis)</a:t>
            </a:r>
          </a:p>
          <a:p>
            <a:pPr>
              <a:lnSpc>
                <a:spcPct val="100000"/>
              </a:lnSpc>
            </a:pPr>
            <a:r>
              <a:rPr lang="en-US" dirty="0" err="1"/>
              <a:t>Mô</a:t>
            </a:r>
            <a:r>
              <a:rPr lang="en-US" dirty="0"/>
              <a:t> </a:t>
            </a:r>
            <a:r>
              <a:rPr lang="en-US" dirty="0" err="1"/>
              <a:t>hình</a:t>
            </a:r>
            <a:r>
              <a:rPr lang="en-US" dirty="0"/>
              <a:t> </a:t>
            </a:r>
            <a:r>
              <a:rPr lang="en-US" dirty="0" err="1"/>
              <a:t>phương</a:t>
            </a:r>
            <a:r>
              <a:rPr lang="en-US" dirty="0"/>
              <a:t> </a:t>
            </a:r>
            <a:r>
              <a:rPr lang="en-US" dirty="0" err="1"/>
              <a:t>trình</a:t>
            </a:r>
            <a:r>
              <a:rPr lang="en-US" dirty="0"/>
              <a:t> </a:t>
            </a:r>
            <a:r>
              <a:rPr lang="en-US" dirty="0" err="1"/>
              <a:t>cấu</a:t>
            </a:r>
            <a:r>
              <a:rPr lang="en-US" dirty="0"/>
              <a:t> </a:t>
            </a:r>
            <a:r>
              <a:rPr lang="en-US" dirty="0" err="1"/>
              <a:t>trúc</a:t>
            </a:r>
            <a:r>
              <a:rPr lang="en-US" dirty="0"/>
              <a:t> (SEM – Structural equation model)</a:t>
            </a:r>
          </a:p>
          <a:p>
            <a:pPr>
              <a:lnSpc>
                <a:spcPct val="100000"/>
              </a:lnSpc>
            </a:pPr>
            <a:r>
              <a:rPr lang="en-US" dirty="0" err="1"/>
              <a:t>Thống</a:t>
            </a:r>
            <a:r>
              <a:rPr lang="en-US" dirty="0"/>
              <a:t> </a:t>
            </a:r>
            <a:r>
              <a:rPr lang="en-US" dirty="0" err="1"/>
              <a:t>kê</a:t>
            </a:r>
            <a:r>
              <a:rPr lang="en-US" dirty="0"/>
              <a:t> </a:t>
            </a:r>
            <a:r>
              <a:rPr lang="en-US" dirty="0" err="1"/>
              <a:t>không</a:t>
            </a:r>
            <a:r>
              <a:rPr lang="en-US" dirty="0"/>
              <a:t> </a:t>
            </a:r>
            <a:r>
              <a:rPr lang="en-US" dirty="0" err="1"/>
              <a:t>gian</a:t>
            </a:r>
            <a:r>
              <a:rPr lang="en-US" dirty="0"/>
              <a:t> (Spatial statistics)</a:t>
            </a:r>
          </a:p>
          <a:p>
            <a:pPr>
              <a:lnSpc>
                <a:spcPct val="100000"/>
              </a:lnSpc>
            </a:pPr>
            <a:r>
              <a:rPr lang="en-US" dirty="0"/>
              <a:t>…</a:t>
            </a:r>
          </a:p>
          <a:p>
            <a:endParaRPr lang="en-US" dirty="0"/>
          </a:p>
        </p:txBody>
      </p:sp>
      <p:sp>
        <p:nvSpPr>
          <p:cNvPr id="4" name="Footer Placeholder 3">
            <a:extLst>
              <a:ext uri="{FF2B5EF4-FFF2-40B4-BE49-F238E27FC236}">
                <a16:creationId xmlns:a16="http://schemas.microsoft.com/office/drawing/2014/main" id="{C4343792-41C4-EF98-6DA4-25C5FD28D1E2}"/>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EB4170F-89CC-42E1-D64E-AC363A2FE69A}"/>
              </a:ext>
            </a:extLst>
          </p:cNvPr>
          <p:cNvSpPr>
            <a:spLocks noGrp="1"/>
          </p:cNvSpPr>
          <p:nvPr>
            <p:ph type="sldNum" sz="quarter" idx="12"/>
          </p:nvPr>
        </p:nvSpPr>
        <p:spPr/>
        <p:txBody>
          <a:bodyPr/>
          <a:lstStyle/>
          <a:p>
            <a:fld id="{558478D3-4DD5-4D7B-8D8D-7EA87687E863}" type="slidenum">
              <a:rPr lang="en-US" smtClean="0"/>
              <a:pPr/>
              <a:t>77</a:t>
            </a:fld>
            <a:endParaRPr lang="en-US"/>
          </a:p>
        </p:txBody>
      </p:sp>
    </p:spTree>
    <p:extLst>
      <p:ext uri="{BB962C8B-B14F-4D97-AF65-F5344CB8AC3E}">
        <p14:creationId xmlns:p14="http://schemas.microsoft.com/office/powerpoint/2010/main" val="202344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7330970" y="1104900"/>
                <a:ext cx="4052248" cy="4980016"/>
              </a:xfrm>
            </p:spPr>
            <p:txBody>
              <a:bodyPr>
                <a:normAutofit/>
              </a:bodyPr>
              <a:lstStyle/>
              <a:p>
                <a:pPr>
                  <a:lnSpc>
                    <a:spcPct val="110000"/>
                  </a:lnSpc>
                </a:pPr>
                <a:r>
                  <a:rPr lang="en-US" sz="2400" dirty="0" err="1"/>
                  <a:t>Nghiên</a:t>
                </a:r>
                <a:r>
                  <a:rPr lang="en-US" sz="2400" dirty="0"/>
                  <a:t> </a:t>
                </a:r>
                <a:r>
                  <a:rPr lang="en-US" sz="2400" dirty="0" err="1"/>
                  <a:t>cứu</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b="1" dirty="0" err="1"/>
                  <a:t>biến</a:t>
                </a:r>
                <a:r>
                  <a:rPr lang="en-US" sz="2400" b="1" dirty="0"/>
                  <a:t> </a:t>
                </a:r>
                <a:r>
                  <a:rPr lang="en-US" sz="2400" b="1" dirty="0" err="1"/>
                  <a:t>độc</a:t>
                </a:r>
                <a:r>
                  <a:rPr lang="en-US" sz="2400" b="1" dirty="0"/>
                  <a:t> </a:t>
                </a:r>
                <a:r>
                  <a:rPr lang="en-US" sz="2400" b="1" dirty="0" err="1"/>
                  <a:t>lập</a:t>
                </a:r>
                <a:r>
                  <a:rPr lang="en-US" sz="2400" b="1" dirty="0"/>
                  <a:t> X </a:t>
                </a:r>
                <a:r>
                  <a:rPr lang="en-US" sz="2400" dirty="0"/>
                  <a:t>(independent/ explanatory variable, predictor) </a:t>
                </a:r>
                <a:r>
                  <a:rPr lang="en-US" sz="2400" dirty="0" err="1"/>
                  <a:t>và</a:t>
                </a:r>
                <a:r>
                  <a:rPr lang="en-US" sz="2400" dirty="0"/>
                  <a:t> </a:t>
                </a:r>
                <a:r>
                  <a:rPr lang="en-US" sz="2400" b="1" dirty="0" err="1"/>
                  <a:t>biến</a:t>
                </a:r>
                <a:r>
                  <a:rPr lang="en-US" sz="2400" b="1" dirty="0"/>
                  <a:t> </a:t>
                </a:r>
                <a:r>
                  <a:rPr lang="en-US" sz="2400" b="1" dirty="0" err="1"/>
                  <a:t>phụ</a:t>
                </a:r>
                <a:r>
                  <a:rPr lang="en-US" sz="2400" b="1" dirty="0"/>
                  <a:t> </a:t>
                </a:r>
                <a:r>
                  <a:rPr lang="en-US" sz="2400" b="1" dirty="0" err="1"/>
                  <a:t>thuộc</a:t>
                </a:r>
                <a:r>
                  <a:rPr lang="en-US" sz="2400" b="1" dirty="0"/>
                  <a:t> Y </a:t>
                </a:r>
                <a:r>
                  <a:rPr lang="en-US" sz="2400" dirty="0"/>
                  <a:t>(dependent/out come variable)</a:t>
                </a:r>
              </a:p>
              <a:p>
                <a:pPr>
                  <a:lnSpc>
                    <a:spcPct val="110000"/>
                  </a:lnSpc>
                </a:pPr>
                <a:r>
                  <a:rPr lang="en-US" sz="2400" dirty="0" err="1"/>
                  <a:t>Dự</a:t>
                </a:r>
                <a:r>
                  <a:rPr lang="en-US" sz="2400" dirty="0"/>
                  <a:t> </a:t>
                </a:r>
                <a:r>
                  <a:rPr lang="en-US" sz="2400" dirty="0" err="1"/>
                  <a:t>đoán</a:t>
                </a:r>
                <a:r>
                  <a:rPr lang="en-US" sz="2400" dirty="0"/>
                  <a:t> </a:t>
                </a:r>
                <a:r>
                  <a:rPr lang="en-US" sz="2400" dirty="0" err="1"/>
                  <a:t>giá</a:t>
                </a:r>
                <a:r>
                  <a:rPr lang="en-US" sz="2400" dirty="0"/>
                  <a:t> </a:t>
                </a:r>
                <a:r>
                  <a:rPr lang="en-US" sz="2400" dirty="0" err="1"/>
                  <a:t>trị</a:t>
                </a:r>
                <a:r>
                  <a:rPr lang="en-US" sz="2400" dirty="0"/>
                  <a:t> </a:t>
                </a:r>
                <a:r>
                  <a:rPr lang="en-US" sz="2400" dirty="0" err="1"/>
                  <a:t>của</a:t>
                </a:r>
                <a:r>
                  <a:rPr lang="en-US" sz="2400" dirty="0"/>
                  <a:t> Y </a:t>
                </a:r>
                <a:r>
                  <a:rPr lang="en-US" sz="2400" dirty="0" err="1"/>
                  <a:t>dựa</a:t>
                </a:r>
                <a:r>
                  <a:rPr lang="en-US" sz="2400" dirty="0"/>
                  <a:t> </a:t>
                </a:r>
                <a:r>
                  <a:rPr lang="en-US" sz="2400" dirty="0" err="1"/>
                  <a:t>trên</a:t>
                </a:r>
                <a:r>
                  <a:rPr lang="en-US" sz="2400" dirty="0"/>
                  <a:t> </a:t>
                </a:r>
                <a:r>
                  <a:rPr lang="en-US" sz="2400" dirty="0" err="1"/>
                  <a:t>giá</a:t>
                </a:r>
                <a:r>
                  <a:rPr lang="en-US" sz="2400" dirty="0"/>
                  <a:t> </a:t>
                </a:r>
                <a:r>
                  <a:rPr lang="en-US" sz="2400" dirty="0" err="1"/>
                  <a:t>trị</a:t>
                </a:r>
                <a:r>
                  <a:rPr lang="en-US" sz="2400" dirty="0"/>
                  <a:t> </a:t>
                </a:r>
                <a:r>
                  <a:rPr lang="en-US" sz="2400" dirty="0" err="1"/>
                  <a:t>của</a:t>
                </a:r>
                <a:r>
                  <a:rPr lang="en-US" sz="2400" dirty="0"/>
                  <a:t> X </a:t>
                </a:r>
              </a:p>
              <a:p>
                <a:pPr>
                  <a:lnSpc>
                    <a:spcPct val="110000"/>
                  </a:lnSpc>
                </a:pPr>
                <a:r>
                  <a:rPr lang="en-US" sz="2400" dirty="0"/>
                  <a:t>Y </a:t>
                </a:r>
                <a:r>
                  <a:rPr lang="en-US" sz="2400" dirty="0" err="1"/>
                  <a:t>là</a:t>
                </a:r>
                <a:r>
                  <a:rPr lang="en-US" sz="2400" dirty="0"/>
                  <a:t> </a:t>
                </a:r>
                <a:r>
                  <a:rPr lang="en-US" sz="2400" b="1" dirty="0" err="1"/>
                  <a:t>biến</a:t>
                </a:r>
                <a:r>
                  <a:rPr lang="en-US" sz="2400" b="1" dirty="0"/>
                  <a:t> </a:t>
                </a:r>
                <a:r>
                  <a:rPr lang="en-US" sz="2400" b="1" dirty="0" err="1"/>
                  <a:t>liên</a:t>
                </a:r>
                <a:r>
                  <a:rPr lang="en-US" sz="2400" b="1" dirty="0"/>
                  <a:t> </a:t>
                </a:r>
                <a:r>
                  <a:rPr lang="en-US" sz="2400" b="1" dirty="0" err="1"/>
                  <a:t>tục</a:t>
                </a:r>
                <a:endParaRPr lang="en-US" b="0" dirty="0">
                  <a:latin typeface="Cambria Math" panose="02040503050406030204" pitchFamily="18" charset="0"/>
                </a:endParaRPr>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r>
                        <a:rPr lang="en-US" sz="2400" b="0" i="1" smtClean="0">
                          <a:latin typeface="Cambria Math" panose="02040503050406030204" pitchFamily="18" charset="0"/>
                        </a:rPr>
                        <m:t>𝛽</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dirty="0"/>
              </a:p>
              <a:p>
                <a:pPr marL="0" indent="0">
                  <a:lnSpc>
                    <a:spcPct val="110000"/>
                  </a:lnSpc>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dirty="0"/>
              </a:p>
              <a:p>
                <a:pPr marL="0" indent="0">
                  <a:buNone/>
                </a:pPr>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641C623B-EEF8-E7C1-37BB-5FB61E5374C8}"/>
                  </a:ext>
                </a:extLst>
              </p:cNvPr>
              <p:cNvSpPr>
                <a:spLocks noGrp="1" noRot="1" noChangeAspect="1" noMove="1" noResize="1" noEditPoints="1" noAdjustHandles="1" noChangeArrowheads="1" noChangeShapeType="1" noTextEdit="1"/>
              </p:cNvSpPr>
              <p:nvPr>
                <p:ph idx="1"/>
              </p:nvPr>
            </p:nvSpPr>
            <p:spPr>
              <a:xfrm>
                <a:off x="7330970" y="1104900"/>
                <a:ext cx="4052248" cy="4980016"/>
              </a:xfrm>
              <a:blipFill>
                <a:blip r:embed="rId3"/>
                <a:stretch>
                  <a:fillRect l="-2108" t="-612" r="-2259"/>
                </a:stretch>
              </a:blipFill>
            </p:spPr>
            <p:txBody>
              <a:bodyPr/>
              <a:lstStyle/>
              <a:p>
                <a:r>
                  <a:rPr lang="en-001">
                    <a:noFill/>
                  </a:rPr>
                  <a:t> </a:t>
                </a:r>
              </a:p>
            </p:txBody>
          </p:sp>
        </mc:Fallback>
      </mc:AlternateContent>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78</a:t>
            </a:fld>
            <a:endParaRPr lang="en-US"/>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B349E5-8F6C-58CC-85CF-9EC7D2EE20B7}"/>
              </a:ext>
            </a:extLst>
          </p:cNvPr>
          <p:cNvPicPr>
            <a:picLocks noChangeAspect="1"/>
          </p:cNvPicPr>
          <p:nvPr/>
        </p:nvPicPr>
        <p:blipFill>
          <a:blip r:embed="rId4"/>
          <a:stretch>
            <a:fillRect/>
          </a:stretch>
        </p:blipFill>
        <p:spPr>
          <a:xfrm>
            <a:off x="587990" y="1335120"/>
            <a:ext cx="5990079" cy="4492559"/>
          </a:xfrm>
          <a:prstGeom prst="rect">
            <a:avLst/>
          </a:prstGeom>
        </p:spPr>
      </p:pic>
      <p:cxnSp>
        <p:nvCxnSpPr>
          <p:cNvPr id="13" name="Straight Arrow Connector 12">
            <a:extLst>
              <a:ext uri="{FF2B5EF4-FFF2-40B4-BE49-F238E27FC236}">
                <a16:creationId xmlns:a16="http://schemas.microsoft.com/office/drawing/2014/main" id="{74181094-0D0A-0E72-581B-100943903087}"/>
              </a:ext>
            </a:extLst>
          </p:cNvPr>
          <p:cNvCxnSpPr>
            <a:cxnSpLocks/>
          </p:cNvCxnSpPr>
          <p:nvPr/>
        </p:nvCxnSpPr>
        <p:spPr>
          <a:xfrm flipV="1">
            <a:off x="4715454" y="2893325"/>
            <a:ext cx="757298" cy="791571"/>
          </a:xfrm>
          <a:prstGeom prst="straightConnector1">
            <a:avLst/>
          </a:prstGeom>
          <a:ln w="28575">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EDC53B-207B-4706-31E1-47BBB74E9189}"/>
                  </a:ext>
                </a:extLst>
              </p:cNvPr>
              <p:cNvSpPr txBox="1"/>
              <p:nvPr/>
            </p:nvSpPr>
            <p:spPr>
              <a:xfrm>
                <a:off x="4952432" y="2534505"/>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𝛼</m:t>
                      </m:r>
                    </m:oMath>
                  </m:oMathPara>
                </a14:m>
                <a:endParaRPr lang="en-US" sz="2400">
                  <a:solidFill>
                    <a:srgbClr val="C00000"/>
                  </a:solidFill>
                </a:endParaRPr>
              </a:p>
            </p:txBody>
          </p:sp>
        </mc:Choice>
        <mc:Fallback xmlns="">
          <p:sp>
            <p:nvSpPr>
              <p:cNvPr id="15" name="TextBox 14">
                <a:extLst>
                  <a:ext uri="{FF2B5EF4-FFF2-40B4-BE49-F238E27FC236}">
                    <a16:creationId xmlns:a16="http://schemas.microsoft.com/office/drawing/2014/main" id="{FDEDC53B-207B-4706-31E1-47BBB74E9189}"/>
                  </a:ext>
                </a:extLst>
              </p:cNvPr>
              <p:cNvSpPr txBox="1">
                <a:spLocks noRot="1" noChangeAspect="1" noMove="1" noResize="1" noEditPoints="1" noAdjustHandles="1" noChangeArrowheads="1" noChangeShapeType="1" noTextEdit="1"/>
              </p:cNvSpPr>
              <p:nvPr/>
            </p:nvSpPr>
            <p:spPr>
              <a:xfrm>
                <a:off x="4952432" y="2534505"/>
                <a:ext cx="1388659" cy="461665"/>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3A14E45D-CBCF-D55C-F623-10AA06906313}"/>
              </a:ext>
            </a:extLst>
          </p:cNvPr>
          <p:cNvCxnSpPr>
            <a:cxnSpLocks/>
          </p:cNvCxnSpPr>
          <p:nvPr/>
        </p:nvCxnSpPr>
        <p:spPr>
          <a:xfrm flipV="1">
            <a:off x="1760561" y="2224584"/>
            <a:ext cx="0" cy="223823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6134BC-69FF-01D7-3944-834D96981994}"/>
              </a:ext>
            </a:extLst>
          </p:cNvPr>
          <p:cNvCxnSpPr>
            <a:cxnSpLocks/>
          </p:cNvCxnSpPr>
          <p:nvPr/>
        </p:nvCxnSpPr>
        <p:spPr>
          <a:xfrm>
            <a:off x="1760561" y="4462818"/>
            <a:ext cx="4487839" cy="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BB79F6DB-6DE6-4828-CE4B-57EDDE8075D1}"/>
              </a:ext>
            </a:extLst>
          </p:cNvPr>
          <p:cNvSpPr/>
          <p:nvPr/>
        </p:nvSpPr>
        <p:spPr>
          <a:xfrm rot="14752005">
            <a:off x="5459796" y="4064912"/>
            <a:ext cx="560696" cy="528672"/>
          </a:xfrm>
          <a:prstGeom prst="arc">
            <a:avLst>
              <a:gd name="adj1" fmla="val 15971750"/>
              <a:gd name="adj2" fmla="val 2038672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10EE74-66B8-6229-3DBC-3DB3358A6763}"/>
                  </a:ext>
                </a:extLst>
              </p:cNvPr>
              <p:cNvSpPr txBox="1"/>
              <p:nvPr/>
            </p:nvSpPr>
            <p:spPr>
              <a:xfrm>
                <a:off x="4495081" y="4021318"/>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𝛽</m:t>
                      </m:r>
                    </m:oMath>
                  </m:oMathPara>
                </a14:m>
                <a:endParaRPr lang="en-US" sz="2400">
                  <a:solidFill>
                    <a:srgbClr val="C00000"/>
                  </a:solidFill>
                </a:endParaRPr>
              </a:p>
            </p:txBody>
          </p:sp>
        </mc:Choice>
        <mc:Fallback xmlns="">
          <p:sp>
            <p:nvSpPr>
              <p:cNvPr id="32" name="TextBox 31">
                <a:extLst>
                  <a:ext uri="{FF2B5EF4-FFF2-40B4-BE49-F238E27FC236}">
                    <a16:creationId xmlns:a16="http://schemas.microsoft.com/office/drawing/2014/main" id="{7F10EE74-66B8-6229-3DBC-3DB3358A6763}"/>
                  </a:ext>
                </a:extLst>
              </p:cNvPr>
              <p:cNvSpPr txBox="1">
                <a:spLocks noRot="1" noChangeAspect="1" noMove="1" noResize="1" noEditPoints="1" noAdjustHandles="1" noChangeArrowheads="1" noChangeShapeType="1" noTextEdit="1"/>
              </p:cNvSpPr>
              <p:nvPr/>
            </p:nvSpPr>
            <p:spPr>
              <a:xfrm>
                <a:off x="4495081" y="4021318"/>
                <a:ext cx="1388659" cy="461665"/>
              </a:xfrm>
              <a:prstGeom prst="rect">
                <a:avLst/>
              </a:prstGeom>
              <a:blipFill>
                <a:blip r:embed="rId6"/>
                <a:stretch>
                  <a:fillRect b="-1866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9B6285B2-192B-06B2-40AE-EA207BDEE9C1}"/>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20CDB-8BAA-5904-6840-0FF4074CC96E}"/>
                  </a:ext>
                </a:extLst>
              </p:cNvPr>
              <p:cNvSpPr txBox="1"/>
              <p:nvPr/>
            </p:nvSpPr>
            <p:spPr>
              <a:xfrm>
                <a:off x="1985962" y="1794527"/>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𝜖</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ndParaRPr>
              </a:p>
            </p:txBody>
          </p:sp>
        </mc:Choice>
        <mc:Fallback xmlns="">
          <p:sp>
            <p:nvSpPr>
              <p:cNvPr id="35" name="TextBox 34">
                <a:extLst>
                  <a:ext uri="{FF2B5EF4-FFF2-40B4-BE49-F238E27FC236}">
                    <a16:creationId xmlns:a16="http://schemas.microsoft.com/office/drawing/2014/main" id="{D6F20CDB-8BAA-5904-6840-0FF4074CC96E}"/>
                  </a:ext>
                </a:extLst>
              </p:cNvPr>
              <p:cNvSpPr txBox="1">
                <a:spLocks noRot="1" noChangeAspect="1" noMove="1" noResize="1" noEditPoints="1" noAdjustHandles="1" noChangeArrowheads="1" noChangeShapeType="1" noTextEdit="1"/>
              </p:cNvSpPr>
              <p:nvPr/>
            </p:nvSpPr>
            <p:spPr>
              <a:xfrm>
                <a:off x="1985962" y="1794527"/>
                <a:ext cx="1388659" cy="461665"/>
              </a:xfrm>
              <a:prstGeom prst="rect">
                <a:avLst/>
              </a:prstGeom>
              <a:blipFill>
                <a:blip r:embed="rId7"/>
                <a:stretch>
                  <a:fillRect b="-2632"/>
                </a:stretch>
              </a:blipFill>
            </p:spPr>
            <p:txBody>
              <a:bodyPr/>
              <a:lstStyle/>
              <a:p>
                <a:r>
                  <a:rPr lang="en-US">
                    <a:noFill/>
                  </a:rPr>
                  <a:t> </a:t>
                </a:r>
              </a:p>
            </p:txBody>
          </p:sp>
        </mc:Fallback>
      </mc:AlternateContent>
    </p:spTree>
    <p:extLst>
      <p:ext uri="{BB962C8B-B14F-4D97-AF65-F5344CB8AC3E}">
        <p14:creationId xmlns:p14="http://schemas.microsoft.com/office/powerpoint/2010/main" val="5061465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1047750" y="1459832"/>
                <a:ext cx="10335468" cy="635369"/>
              </a:xfrm>
            </p:spPr>
            <p:txBody>
              <a:bodyPr>
                <a:normAutofit/>
              </a:bodyPr>
              <a:lstStyle/>
              <a:p>
                <a:pPr marL="0" indent="0">
                  <a:lnSpc>
                    <a:spcPct val="100000"/>
                  </a:lnSpc>
                  <a:buNone/>
                </a:pPr>
                <a:r>
                  <a:rPr lang="en-US" dirty="0"/>
                  <a:t>Ví </a:t>
                </a:r>
                <a:r>
                  <a:rPr lang="en-US" dirty="0" err="1"/>
                  <a:t>dụ</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và</a:t>
                </a:r>
                <a:r>
                  <a:rPr lang="en-US" dirty="0"/>
                  <a:t> </a:t>
                </a:r>
                <a:r>
                  <a:rPr lang="en-US" b="1" dirty="0" err="1"/>
                  <a:t>diện</a:t>
                </a:r>
                <a:r>
                  <a:rPr lang="en-US" b="1" dirty="0"/>
                  <a:t> </a:t>
                </a:r>
                <a:r>
                  <a:rPr lang="en-US" b="1" dirty="0" err="1"/>
                  <a:t>tích</a:t>
                </a:r>
                <a:r>
                  <a:rPr lang="en-US" b="1" dirty="0"/>
                  <a:t> </a:t>
                </a:r>
                <a:r>
                  <a:rPr lang="en-US" b="1" dirty="0" err="1"/>
                  <a:t>nhà</a:t>
                </a:r>
                <a:r>
                  <a:rPr lang="en-US" b="1" dirty="0"/>
                  <a:t> ở</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641C623B-EEF8-E7C1-37BB-5FB61E5374C8}"/>
                  </a:ext>
                </a:extLst>
              </p:cNvPr>
              <p:cNvSpPr>
                <a:spLocks noGrp="1" noRot="1" noChangeAspect="1" noMove="1" noResize="1" noEditPoints="1" noAdjustHandles="1" noChangeArrowheads="1" noChangeShapeType="1" noTextEdit="1"/>
              </p:cNvSpPr>
              <p:nvPr>
                <p:ph idx="1"/>
              </p:nvPr>
            </p:nvSpPr>
            <p:spPr>
              <a:xfrm>
                <a:off x="1047750" y="1459832"/>
                <a:ext cx="10335468" cy="635369"/>
              </a:xfrm>
              <a:blipFill>
                <a:blip r:embed="rId3"/>
                <a:stretch>
                  <a:fillRect l="-1239" t="-8571" b="-8571"/>
                </a:stretch>
              </a:blipFill>
            </p:spPr>
            <p:txBody>
              <a:bodyPr/>
              <a:lstStyle/>
              <a:p>
                <a:r>
                  <a:rPr lang="en-001">
                    <a:noFill/>
                  </a:rPr>
                  <a:t> </a:t>
                </a:r>
              </a:p>
            </p:txBody>
          </p:sp>
        </mc:Fallback>
      </mc:AlternateContent>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79</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3943350" y="2936269"/>
                <a:ext cx="56388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dirty="0"/>
                  <a:t> = 45.31                   </a:t>
                </a:r>
                <a14:m>
                  <m:oMath xmlns:m="http://schemas.openxmlformats.org/officeDocument/2006/math">
                    <m:r>
                      <a:rPr lang="en-US" sz="2800" b="0" i="1" smtClean="0">
                        <a:latin typeface="Cambria Math" panose="02040503050406030204" pitchFamily="18" charset="0"/>
                      </a:rPr>
                      <m:t>𝛽</m:t>
                    </m:r>
                  </m:oMath>
                </a14:m>
                <a:r>
                  <a:rPr lang="en-US" sz="2800" dirty="0"/>
                  <a:t> = 0.11</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3943350" y="2936269"/>
                <a:ext cx="5638800" cy="523220"/>
              </a:xfrm>
              <a:prstGeom prst="rect">
                <a:avLst/>
              </a:prstGeom>
              <a:blipFill>
                <a:blip r:embed="rId4"/>
                <a:stretch>
                  <a:fillRect t="-11628" b="-32558"/>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3048000" y="2204150"/>
                <a:ext cx="609600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3048000" y="2204150"/>
                <a:ext cx="6096000" cy="523220"/>
              </a:xfrm>
              <a:prstGeom prst="rect">
                <a:avLst/>
              </a:prstGeom>
              <a:blipFill>
                <a:blip r:embed="rId5"/>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2609248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8</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249025954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1047750" y="1459832"/>
            <a:ext cx="10335468" cy="635369"/>
          </a:xfrm>
        </p:spPr>
        <p:txBody>
          <a:bodyPr>
            <a:normAutofit/>
          </a:bodyPr>
          <a:lstStyle/>
          <a:p>
            <a:pPr marL="0" indent="0">
              <a:lnSpc>
                <a:spcPct val="100000"/>
              </a:lnSpc>
              <a:buNone/>
            </a:pPr>
            <a:r>
              <a:rPr lang="en-US" dirty="0"/>
              <a:t>Ví </a:t>
            </a:r>
            <a:r>
              <a:rPr lang="en-US" dirty="0" err="1"/>
              <a:t>dụ</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và</a:t>
            </a:r>
            <a:r>
              <a:rPr lang="en-US" dirty="0"/>
              <a:t> </a:t>
            </a:r>
            <a:r>
              <a:rPr lang="en-US" b="1" dirty="0" err="1"/>
              <a:t>diện</a:t>
            </a:r>
            <a:r>
              <a:rPr lang="en-US" b="1" dirty="0"/>
              <a:t> </a:t>
            </a:r>
            <a:r>
              <a:rPr lang="en-US" b="1" dirty="0" err="1"/>
              <a:t>tích</a:t>
            </a:r>
            <a:r>
              <a:rPr lang="en-US" b="1" dirty="0"/>
              <a:t> </a:t>
            </a:r>
            <a:r>
              <a:rPr lang="en-US" b="1" dirty="0" err="1"/>
              <a:t>nhà</a:t>
            </a:r>
            <a:r>
              <a:rPr lang="en-US" b="1" dirty="0"/>
              <a:t> ở</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80</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1D72D62-0D06-3B2B-D0C9-48411FBCE2AE}"/>
                  </a:ext>
                </a:extLst>
              </p:cNvPr>
              <p:cNvSpPr txBox="1"/>
              <p:nvPr/>
            </p:nvSpPr>
            <p:spPr>
              <a:xfrm>
                <a:off x="228600" y="4300558"/>
                <a:ext cx="6096000" cy="95410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=0</m:t>
                      </m:r>
                    </m:oMath>
                  </m:oMathPara>
                </a14:m>
                <a:endParaRPr lang="en-US" sz="2800" b="0" dirty="0"/>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𝐻</m:t>
                          </m:r>
                        </m:e>
                        <m:sub>
                          <m:r>
                            <a:rPr lang="en-US" sz="2800" b="0" i="1" smtClean="0">
                              <a:latin typeface="Cambria Math" panose="02040503050406030204" pitchFamily="18" charset="0"/>
                            </a:rPr>
                            <m:t>𝑎</m:t>
                          </m:r>
                        </m:sub>
                      </m:sSub>
                      <m:r>
                        <a:rPr lang="en-US" sz="2800" b="0" i="1" smtClean="0">
                          <a:latin typeface="Cambria Math" panose="02040503050406030204" pitchFamily="18" charset="0"/>
                        </a:rPr>
                        <m:t>:</m:t>
                      </m:r>
                      <m:r>
                        <a:rPr lang="en-US" sz="2800" i="1">
                          <a:latin typeface="Cambria Math" panose="02040503050406030204" pitchFamily="18" charset="0"/>
                        </a:rPr>
                        <m:t>𝛽</m:t>
                      </m:r>
                      <m:r>
                        <a:rPr lang="en-US" sz="2800" i="1">
                          <a:latin typeface="Cambria Math" panose="02040503050406030204" pitchFamily="18" charset="0"/>
                        </a:rPr>
                        <m:t>≠0</m:t>
                      </m:r>
                    </m:oMath>
                  </m:oMathPara>
                </a14:m>
                <a:endParaRPr lang="en-US" sz="2800" b="0" dirty="0"/>
              </a:p>
            </p:txBody>
          </p:sp>
        </mc:Choice>
        <mc:Fallback xmlns="">
          <p:sp>
            <p:nvSpPr>
              <p:cNvPr id="2" name="TextBox 1">
                <a:extLst>
                  <a:ext uri="{FF2B5EF4-FFF2-40B4-BE49-F238E27FC236}">
                    <a16:creationId xmlns:a16="http://schemas.microsoft.com/office/drawing/2014/main" id="{F1D72D62-0D06-3B2B-D0C9-48411FBCE2AE}"/>
                  </a:ext>
                </a:extLst>
              </p:cNvPr>
              <p:cNvSpPr txBox="1">
                <a:spLocks noRot="1" noChangeAspect="1" noMove="1" noResize="1" noEditPoints="1" noAdjustHandles="1" noChangeArrowheads="1" noChangeShapeType="1" noTextEdit="1"/>
              </p:cNvSpPr>
              <p:nvPr/>
            </p:nvSpPr>
            <p:spPr>
              <a:xfrm>
                <a:off x="228600" y="4300558"/>
                <a:ext cx="6096000" cy="954107"/>
              </a:xfrm>
              <a:prstGeom prst="rect">
                <a:avLst/>
              </a:prstGeom>
              <a:blipFill>
                <a:blip r:embed="rId3"/>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3943350" y="2936269"/>
                <a:ext cx="56388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dirty="0"/>
                  <a:t> = 45.31                   </a:t>
                </a:r>
                <a14:m>
                  <m:oMath xmlns:m="http://schemas.openxmlformats.org/officeDocument/2006/math">
                    <m:r>
                      <a:rPr lang="en-US" sz="2800" b="0" i="1" smtClean="0">
                        <a:latin typeface="Cambria Math" panose="02040503050406030204" pitchFamily="18" charset="0"/>
                      </a:rPr>
                      <m:t>𝛽</m:t>
                    </m:r>
                  </m:oMath>
                </a14:m>
                <a:r>
                  <a:rPr lang="en-US" sz="2800" dirty="0"/>
                  <a:t> = 0.11</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3943350" y="2936269"/>
                <a:ext cx="5638800" cy="523220"/>
              </a:xfrm>
              <a:prstGeom prst="rect">
                <a:avLst/>
              </a:prstGeom>
              <a:blipFill>
                <a:blip r:embed="rId4"/>
                <a:stretch>
                  <a:fillRect t="-11628" b="-32558"/>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254F926E-E714-87E9-DA22-0B248A49784F}"/>
              </a:ext>
            </a:extLst>
          </p:cNvPr>
          <p:cNvSpPr txBox="1"/>
          <p:nvPr/>
        </p:nvSpPr>
        <p:spPr>
          <a:xfrm>
            <a:off x="4457700" y="4300557"/>
            <a:ext cx="6096000" cy="954107"/>
          </a:xfrm>
          <a:prstGeom prst="rect">
            <a:avLst/>
          </a:prstGeom>
          <a:noFill/>
        </p:spPr>
        <p:txBody>
          <a:bodyPr wrap="square">
            <a:spAutoFit/>
          </a:bodyPr>
          <a:lstStyle/>
          <a:p>
            <a:pPr marL="2419350" indent="0">
              <a:buNone/>
            </a:pPr>
            <a:r>
              <a:rPr lang="en-US" sz="2800" dirty="0" err="1"/>
              <a:t>Trị</a:t>
            </a:r>
            <a:r>
              <a:rPr lang="en-US" sz="2800" dirty="0"/>
              <a:t> </a:t>
            </a:r>
            <a:r>
              <a:rPr lang="en-US" sz="2800" dirty="0" err="1"/>
              <a:t>số</a:t>
            </a:r>
            <a:r>
              <a:rPr lang="en-US" sz="2800" dirty="0"/>
              <a:t> p = 2.24*10</a:t>
            </a:r>
            <a:r>
              <a:rPr lang="en-US" sz="2800" baseline="30000" dirty="0"/>
              <a:t>-15</a:t>
            </a:r>
            <a:endParaRPr lang="en-US" sz="2800" dirty="0"/>
          </a:p>
          <a:p>
            <a:pPr marL="2419350" indent="0">
              <a:buNone/>
            </a:pPr>
            <a:r>
              <a:rPr lang="en-US" sz="2800" dirty="0"/>
              <a:t>R</a:t>
            </a:r>
            <a:r>
              <a:rPr lang="en-US" sz="2800" baseline="30000" dirty="0"/>
              <a:t>2</a:t>
            </a:r>
            <a:r>
              <a:rPr lang="en-US" sz="2800" dirty="0"/>
              <a:t> = 0.037</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3048000" y="2204150"/>
                <a:ext cx="609600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3048000" y="2204150"/>
                <a:ext cx="6096000" cy="523220"/>
              </a:xfrm>
              <a:prstGeom prst="rect">
                <a:avLst/>
              </a:prstGeom>
              <a:blipFill>
                <a:blip r:embed="rId5"/>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40034845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đơn</a:t>
            </a:r>
            <a:r>
              <a:rPr lang="en-US" dirty="0"/>
              <a:t> </a:t>
            </a:r>
            <a:r>
              <a:rPr lang="en-US" dirty="0" err="1"/>
              <a:t>giản</a:t>
            </a:r>
            <a:r>
              <a:rPr lang="en-US" dirty="0"/>
              <a:t> </a:t>
            </a:r>
            <a:r>
              <a:rPr lang="en-US" dirty="0" err="1"/>
              <a:t>với</a:t>
            </a:r>
            <a:r>
              <a:rPr lang="en-US" dirty="0"/>
              <a:t> </a:t>
            </a:r>
            <a:r>
              <a:rPr lang="en-US" dirty="0" err="1"/>
              <a:t>biến</a:t>
            </a:r>
            <a:r>
              <a:rPr lang="en-US" dirty="0"/>
              <a:t> </a:t>
            </a:r>
            <a:r>
              <a:rPr lang="en-US" dirty="0" err="1"/>
              <a:t>rời</a:t>
            </a:r>
            <a:r>
              <a:rPr lang="en-US" dirty="0"/>
              <a:t> </a:t>
            </a:r>
            <a:r>
              <a:rPr lang="en-US" dirty="0" err="1"/>
              <a:t>rạc</a:t>
            </a:r>
            <a:endParaRPr lang="en-US" dirty="0"/>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1047750" y="1459832"/>
            <a:ext cx="10335468" cy="635369"/>
          </a:xfrm>
        </p:spPr>
        <p:txBody>
          <a:bodyPr>
            <a:normAutofit/>
          </a:bodyPr>
          <a:lstStyle/>
          <a:p>
            <a:pPr marL="0" indent="0">
              <a:lnSpc>
                <a:spcPct val="100000"/>
              </a:lnSpc>
              <a:buNone/>
            </a:pPr>
            <a:r>
              <a:rPr lang="en-US" dirty="0"/>
              <a:t>Ví </a:t>
            </a:r>
            <a:r>
              <a:rPr lang="en-US" dirty="0" err="1"/>
              <a:t>dụ</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và</a:t>
            </a:r>
            <a:r>
              <a:rPr lang="en-US" dirty="0"/>
              <a:t> </a:t>
            </a:r>
            <a:r>
              <a:rPr lang="en-US" b="1" dirty="0" err="1"/>
              <a:t>sử</a:t>
            </a:r>
            <a:r>
              <a:rPr lang="en-US" b="1" dirty="0"/>
              <a:t> </a:t>
            </a:r>
            <a:r>
              <a:rPr lang="en-US" b="1" dirty="0" err="1"/>
              <a:t>dụng</a:t>
            </a:r>
            <a:r>
              <a:rPr lang="en-US" b="1" dirty="0"/>
              <a:t> </a:t>
            </a:r>
            <a:r>
              <a:rPr lang="en-US" b="1" dirty="0" err="1"/>
              <a:t>nước</a:t>
            </a:r>
            <a:r>
              <a:rPr lang="en-US" b="1" dirty="0"/>
              <a:t> </a:t>
            </a:r>
            <a:r>
              <a:rPr lang="en-US" b="1" dirty="0" err="1"/>
              <a:t>mưa</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81</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3695700" y="2796182"/>
                <a:ext cx="56388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dirty="0"/>
                  <a:t> = 63.26                   </a:t>
                </a:r>
                <a14:m>
                  <m:oMath xmlns:m="http://schemas.openxmlformats.org/officeDocument/2006/math">
                    <m:r>
                      <a:rPr lang="en-US" sz="2800" b="0" i="1" smtClean="0">
                        <a:latin typeface="Cambria Math" panose="02040503050406030204" pitchFamily="18" charset="0"/>
                      </a:rPr>
                      <m:t>𝛽</m:t>
                    </m:r>
                  </m:oMath>
                </a14:m>
                <a:r>
                  <a:rPr lang="en-US" sz="2800" dirty="0"/>
                  <a:t> = - 8.31</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3695700" y="2796182"/>
                <a:ext cx="5638800" cy="523220"/>
              </a:xfrm>
              <a:prstGeom prst="rect">
                <a:avLst/>
              </a:prstGeom>
              <a:blipFill>
                <a:blip r:embed="rId3"/>
                <a:stretch>
                  <a:fillRect t="-11628" b="-32558"/>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254F926E-E714-87E9-DA22-0B248A49784F}"/>
              </a:ext>
            </a:extLst>
          </p:cNvPr>
          <p:cNvSpPr txBox="1"/>
          <p:nvPr/>
        </p:nvSpPr>
        <p:spPr>
          <a:xfrm>
            <a:off x="2857500" y="3319402"/>
            <a:ext cx="6096000" cy="523220"/>
          </a:xfrm>
          <a:prstGeom prst="rect">
            <a:avLst/>
          </a:prstGeom>
          <a:noFill/>
        </p:spPr>
        <p:txBody>
          <a:bodyPr wrap="square">
            <a:spAutoFit/>
          </a:bodyPr>
          <a:lstStyle/>
          <a:p>
            <a:r>
              <a:rPr lang="en-US" sz="2800" dirty="0" err="1"/>
              <a:t>Trị</a:t>
            </a:r>
            <a:r>
              <a:rPr lang="en-US" sz="2800" dirty="0"/>
              <a:t> </a:t>
            </a:r>
            <a:r>
              <a:rPr lang="en-US" sz="2800" dirty="0" err="1"/>
              <a:t>số</a:t>
            </a:r>
            <a:r>
              <a:rPr lang="en-US" sz="2800" dirty="0"/>
              <a:t> p = </a:t>
            </a:r>
            <a:r>
              <a:rPr lang="en-US" sz="2800" dirty="0">
                <a:latin typeface="+mn-lt"/>
              </a:rPr>
              <a:t>4.3x10</a:t>
            </a:r>
            <a:r>
              <a:rPr lang="en-US" sz="2800" baseline="30000" dirty="0">
                <a:latin typeface="+mn-lt"/>
              </a:rPr>
              <a:t>-8</a:t>
            </a:r>
            <a:r>
              <a:rPr lang="en-US" sz="2800" dirty="0"/>
              <a:t>     </a:t>
            </a:r>
            <a:r>
              <a:rPr lang="en-US" sz="2800" baseline="30000" dirty="0"/>
              <a:t>                </a:t>
            </a:r>
            <a:r>
              <a:rPr lang="en-US" sz="2800" dirty="0"/>
              <a:t>R</a:t>
            </a:r>
            <a:r>
              <a:rPr lang="en-US" sz="2800" baseline="30000" dirty="0"/>
              <a:t>2</a:t>
            </a:r>
            <a:r>
              <a:rPr lang="en-US" sz="2800" dirty="0"/>
              <a:t> = 0.018</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3048000" y="2204150"/>
                <a:ext cx="609600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r>
                        <a:rPr lang="en-US" sz="2800" b="0" i="1" smtClean="0">
                          <a:latin typeface="Cambria Math" panose="02040503050406030204" pitchFamily="18" charset="0"/>
                        </a:rPr>
                        <m:t>𝛽</m:t>
                      </m:r>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3048000" y="2204150"/>
                <a:ext cx="6096000" cy="523220"/>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6DFD86B4-8B6F-E346-A221-93B5B890CE27}"/>
                  </a:ext>
                </a:extLst>
              </p:cNvPr>
              <p:cNvGraphicFramePr>
                <a:graphicFrameLocks noGrp="1"/>
              </p:cNvGraphicFramePr>
              <p:nvPr>
                <p:extLst>
                  <p:ext uri="{D42A27DB-BD31-4B8C-83A1-F6EECF244321}">
                    <p14:modId xmlns:p14="http://schemas.microsoft.com/office/powerpoint/2010/main" val="665894603"/>
                  </p:ext>
                </p:extLst>
              </p:nvPr>
            </p:nvGraphicFramePr>
            <p:xfrm>
              <a:off x="2348334" y="4020383"/>
              <a:ext cx="9296400" cy="1929272"/>
            </p:xfrm>
            <a:graphic>
              <a:graphicData uri="http://schemas.openxmlformats.org/drawingml/2006/table">
                <a:tbl>
                  <a:tblPr firstRow="1">
                    <a:tableStyleId>{5C22544A-7EE6-4342-B048-85BDC9FD1C3A}</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oMath>
                            </m:oMathPara>
                          </a14:m>
                          <a:endParaRPr lang="en-US" sz="2400" dirty="0">
                            <a:solidFill>
                              <a:schemeClr val="tx1"/>
                            </a:solidFill>
                            <a:latin typeface="+mn-lt"/>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dirty="0">
                            <a:solidFill>
                              <a:schemeClr val="tx1"/>
                            </a:solidFill>
                            <a:latin typeface="+mn-lt"/>
                          </a:endParaRPr>
                        </a:p>
                      </a:txBody>
                      <a:tcPr anchor="ctr"/>
                    </a:tc>
                    <a:tc>
                      <a:txBody>
                        <a:bodyPr/>
                        <a:lstStyle/>
                        <a:p>
                          <a:pPr algn="ctr"/>
                          <a:r>
                            <a:rPr lang="en-US" sz="2400" dirty="0" err="1">
                              <a:latin typeface="+mn-lt"/>
                            </a:rPr>
                            <a:t>Trị</a:t>
                          </a:r>
                          <a:r>
                            <a:rPr lang="en-US" sz="2400" dirty="0">
                              <a:latin typeface="+mn-lt"/>
                            </a:rPr>
                            <a:t> </a:t>
                          </a:r>
                          <a:r>
                            <a:rPr lang="en-US" sz="2400" dirty="0" err="1">
                              <a:latin typeface="+mn-lt"/>
                            </a:rPr>
                            <a:t>số</a:t>
                          </a:r>
                          <a:r>
                            <a:rPr lang="en-US" sz="2400" dirty="0">
                              <a:latin typeface="+mn-lt"/>
                            </a:rPr>
                            <a:t> p</a:t>
                          </a:r>
                          <a:endParaRPr lang="en-US" sz="2400" dirty="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dirty="0">
                              <a:latin typeface="+mn-lt"/>
                            </a:rPr>
                            <a:t>63.26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54.95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4.3x10</a:t>
                          </a:r>
                          <a:r>
                            <a:rPr lang="en-US" sz="2400" baseline="30000" dirty="0">
                              <a:latin typeface="+mn-lt"/>
                            </a:rPr>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Choice>
        <mc:Fallback xmlns="">
          <p:graphicFrame>
            <p:nvGraphicFramePr>
              <p:cNvPr id="3" name="Table 2">
                <a:extLst>
                  <a:ext uri="{FF2B5EF4-FFF2-40B4-BE49-F238E27FC236}">
                    <a16:creationId xmlns:a16="http://schemas.microsoft.com/office/drawing/2014/main" id="{6DFD86B4-8B6F-E346-A221-93B5B890CE27}"/>
                  </a:ext>
                </a:extLst>
              </p:cNvPr>
              <p:cNvGraphicFramePr>
                <a:graphicFrameLocks noGrp="1"/>
              </p:cNvGraphicFramePr>
              <p:nvPr>
                <p:extLst>
                  <p:ext uri="{D42A27DB-BD31-4B8C-83A1-F6EECF244321}">
                    <p14:modId xmlns:p14="http://schemas.microsoft.com/office/powerpoint/2010/main" val="665894603"/>
                  </p:ext>
                </p:extLst>
              </p:nvPr>
            </p:nvGraphicFramePr>
            <p:xfrm>
              <a:off x="2348334" y="4020383"/>
              <a:ext cx="9296400" cy="1929272"/>
            </p:xfrm>
            <a:graphic>
              <a:graphicData uri="http://schemas.openxmlformats.org/drawingml/2006/table">
                <a:tbl>
                  <a:tblPr firstRow="1">
                    <a:tableStyleId>{5C22544A-7EE6-4342-B048-85BDC9FD1C3A}</a:tableStyleId>
                  </a:tblPr>
                  <a:tblGrid>
                    <a:gridCol w="3098800">
                      <a:extLst>
                        <a:ext uri="{9D8B030D-6E8A-4147-A177-3AD203B41FA5}">
                          <a16:colId xmlns:a16="http://schemas.microsoft.com/office/drawing/2014/main" val="9616740"/>
                        </a:ext>
                      </a:extLst>
                    </a:gridCol>
                    <a:gridCol w="3098800">
                      <a:extLst>
                        <a:ext uri="{9D8B030D-6E8A-4147-A177-3AD203B41FA5}">
                          <a16:colId xmlns:a16="http://schemas.microsoft.com/office/drawing/2014/main" val="2120455256"/>
                        </a:ext>
                      </a:extLst>
                    </a:gridCol>
                    <a:gridCol w="3098800">
                      <a:extLst>
                        <a:ext uri="{9D8B030D-6E8A-4147-A177-3AD203B41FA5}">
                          <a16:colId xmlns:a16="http://schemas.microsoft.com/office/drawing/2014/main" val="3133729974"/>
                        </a:ext>
                      </a:extLst>
                    </a:gridCol>
                  </a:tblGrid>
                  <a:tr h="964636">
                    <a:tc>
                      <a:txBody>
                        <a:bodyPr/>
                        <a:lstStyle/>
                        <a:p>
                          <a:endParaRPr lang="en-001"/>
                        </a:p>
                      </a:txBody>
                      <a:tcPr anchor="ctr">
                        <a:blipFill>
                          <a:blip r:embed="rId5"/>
                          <a:stretch>
                            <a:fillRect l="-196" t="-629" r="-200589" b="-101258"/>
                          </a:stretch>
                        </a:blipFill>
                      </a:tcPr>
                    </a:tc>
                    <a:tc>
                      <a:txBody>
                        <a:bodyPr/>
                        <a:lstStyle/>
                        <a:p>
                          <a:endParaRPr lang="en-001"/>
                        </a:p>
                      </a:txBody>
                      <a:tcPr anchor="ctr">
                        <a:blipFill>
                          <a:blip r:embed="rId5"/>
                          <a:stretch>
                            <a:fillRect l="-100394" t="-629" r="-100984" b="-101258"/>
                          </a:stretch>
                        </a:blipFill>
                      </a:tcPr>
                    </a:tc>
                    <a:tc>
                      <a:txBody>
                        <a:bodyPr/>
                        <a:lstStyle/>
                        <a:p>
                          <a:pPr algn="ctr"/>
                          <a:r>
                            <a:rPr lang="en-US" sz="2400" dirty="0" err="1">
                              <a:latin typeface="+mn-lt"/>
                            </a:rPr>
                            <a:t>Trị</a:t>
                          </a:r>
                          <a:r>
                            <a:rPr lang="en-US" sz="2400" dirty="0">
                              <a:latin typeface="+mn-lt"/>
                            </a:rPr>
                            <a:t> </a:t>
                          </a:r>
                          <a:r>
                            <a:rPr lang="en-US" sz="2400" dirty="0" err="1">
                              <a:latin typeface="+mn-lt"/>
                            </a:rPr>
                            <a:t>số</a:t>
                          </a:r>
                          <a:r>
                            <a:rPr lang="en-US" sz="2400" dirty="0">
                              <a:latin typeface="+mn-lt"/>
                            </a:rPr>
                            <a:t> p</a:t>
                          </a:r>
                          <a:endParaRPr lang="en-US" sz="2400" dirty="0">
                            <a:solidFill>
                              <a:schemeClr val="tx1"/>
                            </a:solidFill>
                            <a:latin typeface="+mn-lt"/>
                          </a:endParaRPr>
                        </a:p>
                      </a:txBody>
                      <a:tcPr anchor="ctr"/>
                    </a:tc>
                    <a:extLst>
                      <a:ext uri="{0D108BD9-81ED-4DB2-BD59-A6C34878D82A}">
                        <a16:rowId xmlns:a16="http://schemas.microsoft.com/office/drawing/2014/main" val="3293078629"/>
                      </a:ext>
                    </a:extLst>
                  </a:tr>
                  <a:tr h="964636">
                    <a:tc>
                      <a:txBody>
                        <a:bodyPr/>
                        <a:lstStyle/>
                        <a:p>
                          <a:pPr algn="ctr"/>
                          <a:r>
                            <a:rPr lang="en-US" sz="2400" dirty="0">
                              <a:latin typeface="+mn-lt"/>
                            </a:rPr>
                            <a:t>63.26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54.95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mn-lt"/>
                            </a:rPr>
                            <a:t>4.3x10</a:t>
                          </a:r>
                          <a:r>
                            <a:rPr lang="en-US" sz="2400" baseline="30000" dirty="0">
                              <a:latin typeface="+mn-lt"/>
                            </a:rPr>
                            <a:t>-8</a:t>
                          </a:r>
                          <a:endParaRPr lang="en-US" sz="2400" dirty="0">
                            <a:latin typeface="+mn-lt"/>
                          </a:endParaRPr>
                        </a:p>
                      </a:txBody>
                      <a:tcPr anchor="ctr"/>
                    </a:tc>
                    <a:extLst>
                      <a:ext uri="{0D108BD9-81ED-4DB2-BD59-A6C34878D82A}">
                        <a16:rowId xmlns:a16="http://schemas.microsoft.com/office/drawing/2014/main" val="591357854"/>
                      </a:ext>
                    </a:extLst>
                  </a:tr>
                </a:tbl>
              </a:graphicData>
            </a:graphic>
          </p:graphicFrame>
        </mc:Fallback>
      </mc:AlternateContent>
      <p:sp>
        <p:nvSpPr>
          <p:cNvPr id="8" name="TextBox 7">
            <a:extLst>
              <a:ext uri="{FF2B5EF4-FFF2-40B4-BE49-F238E27FC236}">
                <a16:creationId xmlns:a16="http://schemas.microsoft.com/office/drawing/2014/main" id="{7B7046B8-19BA-3F0E-FCFE-358ABAA6A101}"/>
              </a:ext>
            </a:extLst>
          </p:cNvPr>
          <p:cNvSpPr txBox="1"/>
          <p:nvPr/>
        </p:nvSpPr>
        <p:spPr>
          <a:xfrm>
            <a:off x="480591" y="4762800"/>
            <a:ext cx="2295525" cy="492443"/>
          </a:xfrm>
          <a:prstGeom prst="rect">
            <a:avLst/>
          </a:prstGeom>
          <a:noFill/>
        </p:spPr>
        <p:txBody>
          <a:bodyPr wrap="square" rtlCol="0">
            <a:spAutoFit/>
          </a:bodyPr>
          <a:lstStyle/>
          <a:p>
            <a:r>
              <a:rPr lang="en-US" sz="2600" dirty="0" err="1">
                <a:solidFill>
                  <a:srgbClr val="C00000"/>
                </a:solidFill>
              </a:rPr>
              <a:t>Kiểm</a:t>
            </a:r>
            <a:r>
              <a:rPr lang="en-US" sz="2600" dirty="0">
                <a:solidFill>
                  <a:srgbClr val="C00000"/>
                </a:solidFill>
              </a:rPr>
              <a:t> </a:t>
            </a:r>
            <a:r>
              <a:rPr lang="en-US" sz="2600" dirty="0" err="1">
                <a:solidFill>
                  <a:srgbClr val="C00000"/>
                </a:solidFill>
              </a:rPr>
              <a:t>định</a:t>
            </a:r>
            <a:r>
              <a:rPr lang="en-US" sz="2600" dirty="0">
                <a:solidFill>
                  <a:srgbClr val="C00000"/>
                </a:solidFill>
              </a:rPr>
              <a:t> t</a:t>
            </a:r>
            <a:endParaRPr lang="en-001" sz="2600" dirty="0">
              <a:solidFill>
                <a:srgbClr val="C00000"/>
              </a:solidFill>
            </a:endParaRPr>
          </a:p>
        </p:txBody>
      </p:sp>
    </p:spTree>
    <p:extLst>
      <p:ext uri="{BB962C8B-B14F-4D97-AF65-F5344CB8AC3E}">
        <p14:creationId xmlns:p14="http://schemas.microsoft.com/office/powerpoint/2010/main" val="20995869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bội</a:t>
            </a:r>
            <a:endParaRPr lang="en-US" dirty="0"/>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dirty="0"/>
              <a:t>Ví </a:t>
            </a:r>
            <a:r>
              <a:rPr lang="en-US" dirty="0" err="1"/>
              <a:t>dụ</a:t>
            </a:r>
            <a:r>
              <a:rPr lang="en-US" dirty="0"/>
              <a:t>: </a:t>
            </a:r>
            <a:r>
              <a:rPr lang="en-US" dirty="0" err="1"/>
              <a:t>Giải</a:t>
            </a:r>
            <a:r>
              <a:rPr lang="en-US" dirty="0"/>
              <a:t> </a:t>
            </a:r>
            <a:r>
              <a:rPr lang="en-US" dirty="0" err="1"/>
              <a:t>thích</a:t>
            </a:r>
            <a:r>
              <a:rPr lang="en-US" dirty="0"/>
              <a:t> </a:t>
            </a:r>
            <a:r>
              <a:rPr lang="en-US" dirty="0" err="1"/>
              <a:t>sự</a:t>
            </a:r>
            <a:r>
              <a:rPr lang="en-US" dirty="0"/>
              <a:t> </a:t>
            </a:r>
            <a:r>
              <a:rPr lang="en-US" dirty="0" err="1"/>
              <a:t>biến</a:t>
            </a:r>
            <a:r>
              <a:rPr lang="en-US" dirty="0"/>
              <a:t> </a:t>
            </a:r>
            <a:r>
              <a:rPr lang="en-US" dirty="0" err="1"/>
              <a:t>thiên</a:t>
            </a:r>
            <a:r>
              <a:rPr lang="en-US" dirty="0"/>
              <a:t> </a:t>
            </a:r>
            <a:r>
              <a:rPr lang="en-US" dirty="0" err="1"/>
              <a:t>của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bởi</a:t>
            </a:r>
            <a:r>
              <a:rPr lang="en-US" dirty="0"/>
              <a:t> </a:t>
            </a:r>
            <a:r>
              <a:rPr lang="en-US" b="1" dirty="0" err="1"/>
              <a:t>diện</a:t>
            </a:r>
            <a:r>
              <a:rPr lang="en-US" b="1" dirty="0"/>
              <a:t> </a:t>
            </a:r>
            <a:r>
              <a:rPr lang="en-US" b="1" dirty="0" err="1"/>
              <a:t>tích</a:t>
            </a:r>
            <a:r>
              <a:rPr lang="en-US" b="1" dirty="0"/>
              <a:t> </a:t>
            </a:r>
            <a:r>
              <a:rPr lang="en-US" b="1" dirty="0" err="1"/>
              <a:t>nhà</a:t>
            </a:r>
            <a:r>
              <a:rPr lang="en-US" b="1" dirty="0"/>
              <a:t> ở </a:t>
            </a:r>
            <a:r>
              <a:rPr lang="en-US" dirty="0" err="1"/>
              <a:t>và</a:t>
            </a:r>
            <a:r>
              <a:rPr lang="en-US" dirty="0"/>
              <a:t> </a:t>
            </a:r>
            <a:r>
              <a:rPr lang="en-US" b="1" dirty="0" err="1"/>
              <a:t>sử</a:t>
            </a:r>
            <a:r>
              <a:rPr lang="en-US" b="1" dirty="0"/>
              <a:t> </a:t>
            </a:r>
            <a:r>
              <a:rPr lang="en-US" b="1" dirty="0" err="1"/>
              <a:t>dụng</a:t>
            </a:r>
            <a:r>
              <a:rPr lang="en-US" b="1" dirty="0"/>
              <a:t> </a:t>
            </a:r>
            <a:r>
              <a:rPr lang="en-US" b="1" dirty="0" err="1"/>
              <a:t>nước</a:t>
            </a:r>
            <a:r>
              <a:rPr lang="en-US" b="1" dirty="0"/>
              <a:t> </a:t>
            </a:r>
            <a:r>
              <a:rPr lang="en-US" b="1" dirty="0" err="1"/>
              <a:t>mưa</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82</a:t>
            </a:fld>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2252241" y="2449264"/>
                <a:ext cx="782955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2252241" y="2449264"/>
                <a:ext cx="7829550" cy="523220"/>
              </a:xfrm>
              <a:prstGeom prst="rect">
                <a:avLst/>
              </a:prstGeom>
              <a:blipFill>
                <a:blip r:embed="rId3"/>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31209331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bội</a:t>
            </a:r>
            <a:endParaRPr lang="en-US" dirty="0"/>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dirty="0"/>
              <a:t>Ví </a:t>
            </a:r>
            <a:r>
              <a:rPr lang="en-US" dirty="0" err="1"/>
              <a:t>dụ</a:t>
            </a:r>
            <a:r>
              <a:rPr lang="en-US" dirty="0"/>
              <a:t>: </a:t>
            </a:r>
            <a:r>
              <a:rPr lang="en-US" dirty="0" err="1"/>
              <a:t>Giải</a:t>
            </a:r>
            <a:r>
              <a:rPr lang="en-US" dirty="0"/>
              <a:t> </a:t>
            </a:r>
            <a:r>
              <a:rPr lang="en-US" dirty="0" err="1"/>
              <a:t>thích</a:t>
            </a:r>
            <a:r>
              <a:rPr lang="en-US" dirty="0"/>
              <a:t> </a:t>
            </a:r>
            <a:r>
              <a:rPr lang="en-US" dirty="0" err="1"/>
              <a:t>sự</a:t>
            </a:r>
            <a:r>
              <a:rPr lang="en-US" dirty="0"/>
              <a:t> </a:t>
            </a:r>
            <a:r>
              <a:rPr lang="en-US" dirty="0" err="1"/>
              <a:t>biến</a:t>
            </a:r>
            <a:r>
              <a:rPr lang="en-US" dirty="0"/>
              <a:t> </a:t>
            </a:r>
            <a:r>
              <a:rPr lang="en-US" dirty="0" err="1"/>
              <a:t>thiên</a:t>
            </a:r>
            <a:r>
              <a:rPr lang="en-US" dirty="0"/>
              <a:t> </a:t>
            </a:r>
            <a:r>
              <a:rPr lang="en-US" dirty="0" err="1"/>
              <a:t>của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bởi</a:t>
            </a:r>
            <a:r>
              <a:rPr lang="en-US" dirty="0"/>
              <a:t> </a:t>
            </a:r>
            <a:r>
              <a:rPr lang="en-US" b="1" dirty="0" err="1"/>
              <a:t>diện</a:t>
            </a:r>
            <a:r>
              <a:rPr lang="en-US" b="1" dirty="0"/>
              <a:t> </a:t>
            </a:r>
            <a:r>
              <a:rPr lang="en-US" b="1" dirty="0" err="1"/>
              <a:t>tích</a:t>
            </a:r>
            <a:r>
              <a:rPr lang="en-US" b="1" dirty="0"/>
              <a:t> </a:t>
            </a:r>
            <a:r>
              <a:rPr lang="en-US" b="1" dirty="0" err="1"/>
              <a:t>nhà</a:t>
            </a:r>
            <a:r>
              <a:rPr lang="en-US" b="1" dirty="0"/>
              <a:t> ở </a:t>
            </a:r>
            <a:r>
              <a:rPr lang="en-US" dirty="0" err="1"/>
              <a:t>và</a:t>
            </a:r>
            <a:r>
              <a:rPr lang="en-US" dirty="0"/>
              <a:t> </a:t>
            </a:r>
            <a:r>
              <a:rPr lang="en-US" b="1" dirty="0" err="1"/>
              <a:t>sử</a:t>
            </a:r>
            <a:r>
              <a:rPr lang="en-US" b="1" dirty="0"/>
              <a:t> </a:t>
            </a:r>
            <a:r>
              <a:rPr lang="en-US" b="1" dirty="0" err="1"/>
              <a:t>dụng</a:t>
            </a:r>
            <a:r>
              <a:rPr lang="en-US" b="1" dirty="0"/>
              <a:t> </a:t>
            </a:r>
            <a:r>
              <a:rPr lang="en-US" b="1" dirty="0" err="1"/>
              <a:t>nước</a:t>
            </a:r>
            <a:r>
              <a:rPr lang="en-US" b="1" dirty="0"/>
              <a:t> </a:t>
            </a:r>
            <a:r>
              <a:rPr lang="en-US" b="1" dirty="0" err="1"/>
              <a:t>mưa</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83</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A3E906-1A78-FEA8-2E3F-F625E8EEC830}"/>
                  </a:ext>
                </a:extLst>
              </p:cNvPr>
              <p:cNvSpPr txBox="1"/>
              <p:nvPr/>
            </p:nvSpPr>
            <p:spPr>
              <a:xfrm>
                <a:off x="2252241" y="3092561"/>
                <a:ext cx="8496300" cy="523220"/>
              </a:xfrm>
              <a:prstGeom prst="rect">
                <a:avLst/>
              </a:prstGeom>
              <a:noFill/>
            </p:spPr>
            <p:txBody>
              <a:bodyPr wrap="square">
                <a:spAutoFit/>
              </a:bodyPr>
              <a:lstStyle/>
              <a:p>
                <a:pPr>
                  <a:buNone/>
                </a:pPr>
                <a14:m>
                  <m:oMath xmlns:m="http://schemas.openxmlformats.org/officeDocument/2006/math">
                    <m:r>
                      <a:rPr lang="en-US" sz="2800" b="0" i="1" smtClean="0">
                        <a:latin typeface="Cambria Math" panose="02040503050406030204" pitchFamily="18" charset="0"/>
                      </a:rPr>
                      <m:t>𝛼</m:t>
                    </m:r>
                  </m:oMath>
                </a14:m>
                <a:r>
                  <a:rPr lang="en-US" sz="2800" dirty="0"/>
                  <a:t> = 63.26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oMath>
                </a14:m>
                <a:r>
                  <a:rPr lang="en-US" sz="2800" dirty="0"/>
                  <a:t> = 0.12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2</m:t>
                        </m:r>
                      </m:sub>
                    </m:sSub>
                  </m:oMath>
                </a14:m>
                <a:r>
                  <a:rPr lang="en-US" sz="2800" dirty="0"/>
                  <a:t> = -10.54</a:t>
                </a:r>
              </a:p>
            </p:txBody>
          </p:sp>
        </mc:Choice>
        <mc:Fallback xmlns="">
          <p:sp>
            <p:nvSpPr>
              <p:cNvPr id="10" name="TextBox 9">
                <a:extLst>
                  <a:ext uri="{FF2B5EF4-FFF2-40B4-BE49-F238E27FC236}">
                    <a16:creationId xmlns:a16="http://schemas.microsoft.com/office/drawing/2014/main" id="{71A3E906-1A78-FEA8-2E3F-F625E8EEC830}"/>
                  </a:ext>
                </a:extLst>
              </p:cNvPr>
              <p:cNvSpPr txBox="1">
                <a:spLocks noRot="1" noChangeAspect="1" noMove="1" noResize="1" noEditPoints="1" noAdjustHandles="1" noChangeArrowheads="1" noChangeShapeType="1" noTextEdit="1"/>
              </p:cNvSpPr>
              <p:nvPr/>
            </p:nvSpPr>
            <p:spPr>
              <a:xfrm>
                <a:off x="2252241" y="3092561"/>
                <a:ext cx="8496300" cy="523220"/>
              </a:xfrm>
              <a:prstGeom prst="rect">
                <a:avLst/>
              </a:prstGeom>
              <a:blipFill>
                <a:blip r:embed="rId3"/>
                <a:stretch>
                  <a:fillRect t="-10465" b="-32558"/>
                </a:stretch>
              </a:blipFill>
            </p:spPr>
            <p:txBody>
              <a:bodyPr/>
              <a:lstStyle/>
              <a:p>
                <a:r>
                  <a:rPr lang="en-001">
                    <a:noFill/>
                  </a:rPr>
                  <a:t> </a:t>
                </a:r>
              </a:p>
            </p:txBody>
          </p:sp>
        </mc:Fallback>
      </mc:AlternateContent>
      <p:sp>
        <p:nvSpPr>
          <p:cNvPr id="12" name="TextBox 11">
            <a:extLst>
              <a:ext uri="{FF2B5EF4-FFF2-40B4-BE49-F238E27FC236}">
                <a16:creationId xmlns:a16="http://schemas.microsoft.com/office/drawing/2014/main" id="{254F926E-E714-87E9-DA22-0B248A49784F}"/>
              </a:ext>
            </a:extLst>
          </p:cNvPr>
          <p:cNvSpPr txBox="1"/>
          <p:nvPr/>
        </p:nvSpPr>
        <p:spPr>
          <a:xfrm>
            <a:off x="4657725" y="3710983"/>
            <a:ext cx="2876550" cy="523220"/>
          </a:xfrm>
          <a:prstGeom prst="rect">
            <a:avLst/>
          </a:prstGeom>
          <a:noFill/>
        </p:spPr>
        <p:txBody>
          <a:bodyPr wrap="square">
            <a:spAutoFit/>
          </a:bodyPr>
          <a:lstStyle/>
          <a:p>
            <a:r>
              <a:rPr lang="en-US" sz="2800" dirty="0" err="1"/>
              <a:t>Trị</a:t>
            </a:r>
            <a:r>
              <a:rPr lang="en-US" sz="2800" dirty="0"/>
              <a:t> </a:t>
            </a:r>
            <a:r>
              <a:rPr lang="en-US" sz="2800" dirty="0" err="1"/>
              <a:t>số</a:t>
            </a:r>
            <a:r>
              <a:rPr lang="en-US" sz="2800" dirty="0"/>
              <a:t> p &lt; 2*10</a:t>
            </a:r>
            <a:r>
              <a:rPr lang="en-US" sz="2800" baseline="30000" dirty="0"/>
              <a:t>-16</a:t>
            </a:r>
            <a:endParaRPr lang="en-US" sz="2800"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2252241" y="2449264"/>
                <a:ext cx="7829550"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2252241" y="2449264"/>
                <a:ext cx="7829550" cy="523220"/>
              </a:xfrm>
              <a:prstGeom prst="rect">
                <a:avLst/>
              </a:prstGeom>
              <a:blipFill>
                <a:blip r:embed="rId4"/>
                <a:stretch>
                  <a:fillRect/>
                </a:stretch>
              </a:blipFill>
            </p:spPr>
            <p:txBody>
              <a:bodyPr/>
              <a:lstStyle/>
              <a:p>
                <a:r>
                  <a:rPr lang="en-001">
                    <a:noFill/>
                  </a:rPr>
                  <a:t> </a:t>
                </a:r>
              </a:p>
            </p:txBody>
          </p:sp>
        </mc:Fallback>
      </mc:AlternateContent>
      <p:sp>
        <p:nvSpPr>
          <p:cNvPr id="9" name="TextBox 8">
            <a:extLst>
              <a:ext uri="{FF2B5EF4-FFF2-40B4-BE49-F238E27FC236}">
                <a16:creationId xmlns:a16="http://schemas.microsoft.com/office/drawing/2014/main" id="{47F7FFE9-0ACC-F2FE-1669-D95E4524D59B}"/>
              </a:ext>
            </a:extLst>
          </p:cNvPr>
          <p:cNvSpPr txBox="1"/>
          <p:nvPr/>
        </p:nvSpPr>
        <p:spPr>
          <a:xfrm>
            <a:off x="4795416" y="5026344"/>
            <a:ext cx="2743200" cy="523220"/>
          </a:xfrm>
          <a:prstGeom prst="rect">
            <a:avLst/>
          </a:prstGeom>
          <a:noFill/>
        </p:spPr>
        <p:txBody>
          <a:bodyPr wrap="square">
            <a:spAutoFit/>
          </a:bodyPr>
          <a:lstStyle/>
          <a:p>
            <a:r>
              <a:rPr lang="en-US" sz="2800" dirty="0"/>
              <a:t>R</a:t>
            </a:r>
            <a:r>
              <a:rPr lang="en-US" sz="2800" baseline="30000" dirty="0"/>
              <a:t>2</a:t>
            </a:r>
            <a:r>
              <a:rPr lang="en-US" sz="2800" dirty="0"/>
              <a:t> = 0.065</a:t>
            </a:r>
            <a:endParaRPr lang="en-001" sz="2800" dirty="0"/>
          </a:p>
        </p:txBody>
      </p:sp>
      <p:sp>
        <p:nvSpPr>
          <p:cNvPr id="11" name="TextBox 10">
            <a:extLst>
              <a:ext uri="{FF2B5EF4-FFF2-40B4-BE49-F238E27FC236}">
                <a16:creationId xmlns:a16="http://schemas.microsoft.com/office/drawing/2014/main" id="{94FF7029-2DC3-F146-7ACB-2339738F9567}"/>
              </a:ext>
            </a:extLst>
          </p:cNvPr>
          <p:cNvSpPr txBox="1"/>
          <p:nvPr/>
        </p:nvSpPr>
        <p:spPr>
          <a:xfrm>
            <a:off x="7705725" y="3710983"/>
            <a:ext cx="2876550" cy="523220"/>
          </a:xfrm>
          <a:prstGeom prst="rect">
            <a:avLst/>
          </a:prstGeom>
          <a:noFill/>
        </p:spPr>
        <p:txBody>
          <a:bodyPr wrap="square">
            <a:spAutoFit/>
          </a:bodyPr>
          <a:lstStyle/>
          <a:p>
            <a:r>
              <a:rPr lang="en-US" sz="2800" dirty="0" err="1"/>
              <a:t>Trị</a:t>
            </a:r>
            <a:r>
              <a:rPr lang="en-US" sz="2800" dirty="0"/>
              <a:t> </a:t>
            </a:r>
            <a:r>
              <a:rPr lang="en-US" sz="2800" dirty="0" err="1"/>
              <a:t>số</a:t>
            </a:r>
            <a:r>
              <a:rPr lang="en-US" sz="2800" dirty="0"/>
              <a:t> p = 2.7*10</a:t>
            </a:r>
            <a:r>
              <a:rPr lang="en-US" sz="2800" baseline="30000" dirty="0"/>
              <a:t>-12</a:t>
            </a:r>
            <a:endParaRPr lang="en-US" sz="2800" dirty="0"/>
          </a:p>
        </p:txBody>
      </p:sp>
    </p:spTree>
    <p:extLst>
      <p:ext uri="{BB962C8B-B14F-4D97-AF65-F5344CB8AC3E}">
        <p14:creationId xmlns:p14="http://schemas.microsoft.com/office/powerpoint/2010/main" val="31721108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bội</a:t>
            </a:r>
            <a:endParaRPr lang="en-US" dirty="0"/>
          </a:p>
        </p:txBody>
      </p:sp>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999282" y="1308436"/>
            <a:ext cx="10335468" cy="950328"/>
          </a:xfrm>
        </p:spPr>
        <p:txBody>
          <a:bodyPr>
            <a:normAutofit/>
          </a:bodyPr>
          <a:lstStyle/>
          <a:p>
            <a:pPr marL="0" indent="0">
              <a:lnSpc>
                <a:spcPct val="100000"/>
              </a:lnSpc>
              <a:buNone/>
            </a:pPr>
            <a:r>
              <a:rPr lang="en-US" dirty="0"/>
              <a:t>Ví </a:t>
            </a:r>
            <a:r>
              <a:rPr lang="en-US" dirty="0" err="1"/>
              <a:t>dụ</a:t>
            </a:r>
            <a:r>
              <a:rPr lang="en-US" dirty="0"/>
              <a:t>: </a:t>
            </a:r>
            <a:r>
              <a:rPr lang="en-US" dirty="0" err="1"/>
              <a:t>Giải</a:t>
            </a:r>
            <a:r>
              <a:rPr lang="en-US" dirty="0"/>
              <a:t> </a:t>
            </a:r>
            <a:r>
              <a:rPr lang="en-US" dirty="0" err="1"/>
              <a:t>thích</a:t>
            </a:r>
            <a:r>
              <a:rPr lang="en-US" dirty="0"/>
              <a:t> </a:t>
            </a:r>
            <a:r>
              <a:rPr lang="en-US" dirty="0" err="1"/>
              <a:t>sự</a:t>
            </a:r>
            <a:r>
              <a:rPr lang="en-US" dirty="0"/>
              <a:t> </a:t>
            </a:r>
            <a:r>
              <a:rPr lang="en-US" dirty="0" err="1"/>
              <a:t>biến</a:t>
            </a:r>
            <a:r>
              <a:rPr lang="en-US" dirty="0"/>
              <a:t> </a:t>
            </a:r>
            <a:r>
              <a:rPr lang="en-US" dirty="0" err="1"/>
              <a:t>thiên</a:t>
            </a:r>
            <a:r>
              <a:rPr lang="en-US" dirty="0"/>
              <a:t> </a:t>
            </a:r>
            <a:r>
              <a:rPr lang="en-US" dirty="0" err="1"/>
              <a:t>của</a:t>
            </a:r>
            <a:r>
              <a:rPr lang="en-US" dirty="0"/>
              <a:t> </a:t>
            </a:r>
            <a:r>
              <a:rPr lang="en-US" b="1" dirty="0" err="1"/>
              <a:t>lượng</a:t>
            </a:r>
            <a:r>
              <a:rPr lang="en-US" b="1" dirty="0"/>
              <a:t> </a:t>
            </a:r>
            <a:r>
              <a:rPr lang="en-US" b="1" dirty="0" err="1"/>
              <a:t>nước</a:t>
            </a:r>
            <a:r>
              <a:rPr lang="en-US" b="1" dirty="0"/>
              <a:t> </a:t>
            </a:r>
            <a:r>
              <a:rPr lang="en-US" b="1" dirty="0" err="1"/>
              <a:t>tiêu</a:t>
            </a:r>
            <a:r>
              <a:rPr lang="en-US" b="1" dirty="0"/>
              <a:t> </a:t>
            </a:r>
            <a:r>
              <a:rPr lang="en-US" b="1" dirty="0" err="1"/>
              <a:t>thụ</a:t>
            </a:r>
            <a:r>
              <a:rPr lang="en-US" b="1" dirty="0"/>
              <a:t> </a:t>
            </a:r>
            <a:r>
              <a:rPr lang="en-US" dirty="0" err="1"/>
              <a:t>bởi</a:t>
            </a:r>
            <a:r>
              <a:rPr lang="en-US" dirty="0"/>
              <a:t> </a:t>
            </a:r>
            <a:r>
              <a:rPr lang="en-US" b="1" dirty="0" err="1"/>
              <a:t>diện</a:t>
            </a:r>
            <a:r>
              <a:rPr lang="en-US" b="1" dirty="0"/>
              <a:t> </a:t>
            </a:r>
            <a:r>
              <a:rPr lang="en-US" b="1" dirty="0" err="1"/>
              <a:t>tích</a:t>
            </a:r>
            <a:r>
              <a:rPr lang="en-US" b="1" dirty="0"/>
              <a:t> </a:t>
            </a:r>
            <a:r>
              <a:rPr lang="en-US" b="1" dirty="0" err="1"/>
              <a:t>nhà</a:t>
            </a:r>
            <a:r>
              <a:rPr lang="en-US" b="1" dirty="0"/>
              <a:t> ở </a:t>
            </a:r>
            <a:r>
              <a:rPr lang="en-US" dirty="0" err="1"/>
              <a:t>và</a:t>
            </a:r>
            <a:r>
              <a:rPr lang="en-US" dirty="0"/>
              <a:t> </a:t>
            </a:r>
            <a:r>
              <a:rPr lang="en-US" b="1" dirty="0" err="1"/>
              <a:t>sử</a:t>
            </a:r>
            <a:r>
              <a:rPr lang="en-US" b="1" dirty="0"/>
              <a:t> </a:t>
            </a:r>
            <a:r>
              <a:rPr lang="en-US" b="1" dirty="0" err="1"/>
              <a:t>dụng</a:t>
            </a:r>
            <a:r>
              <a:rPr lang="en-US" b="1" dirty="0"/>
              <a:t> </a:t>
            </a:r>
            <a:r>
              <a:rPr lang="en-US" b="1" dirty="0" err="1"/>
              <a:t>nước</a:t>
            </a:r>
            <a:r>
              <a:rPr lang="en-US" b="1" dirty="0"/>
              <a:t> </a:t>
            </a:r>
            <a:r>
              <a:rPr lang="en-US" b="1" dirty="0" err="1"/>
              <a:t>mưa</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84</a:t>
            </a:fld>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E948FEE-A2C0-8FEC-DAEB-A4AD157DD2B5}"/>
                  </a:ext>
                </a:extLst>
              </p:cNvPr>
              <p:cNvSpPr txBox="1"/>
              <p:nvPr/>
            </p:nvSpPr>
            <p:spPr>
              <a:xfrm>
                <a:off x="1333500" y="2449264"/>
                <a:ext cx="9715500" cy="13737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𝑐</m:t>
                      </m:r>
                      <m:r>
                        <a:rPr lang="en-US" sz="2800" b="0" i="1" smtClean="0">
                          <a:latin typeface="Cambria Math" panose="02040503050406030204" pitchFamily="18" charset="0"/>
                        </a:rPr>
                        <m:t>𝑠𝑚𝑝𝑡𝑣</m:t>
                      </m:r>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i="1">
                              <a:latin typeface="Cambria Math" panose="02040503050406030204" pitchFamily="18" charset="0"/>
                            </a:rPr>
                            <m:t>+</m:t>
                          </m:r>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n-US" sz="2800" b="0" i="1" smtClean="0">
                                      <a:latin typeface="Cambria Math" panose="02040503050406030204" pitchFamily="18" charset="0"/>
                                    </a:rPr>
                                    <m:t>2</m:t>
                                  </m:r>
                                </m:sub>
                              </m:sSub>
                              <m:r>
                                <a:rPr lang="en-US" sz="2800" i="1">
                                  <a:latin typeface="Cambria Math" panose="02040503050406030204" pitchFamily="18" charset="0"/>
                                </a:rPr>
                                <m:t>∗</m:t>
                              </m:r>
                              <m:r>
                                <a:rPr lang="en-US" sz="2800" i="1">
                                  <a:latin typeface="Cambria Math" panose="02040503050406030204" pitchFamily="18" charset="0"/>
                                </a:rPr>
                                <m:t>𝑙𝑖𝑣𝑎𝑟</m:t>
                              </m:r>
                              <m:sSup>
                                <m:sSupPr>
                                  <m:ctrlPr>
                                    <a:rPr lang="en-US" sz="2800" b="0" i="1" smtClean="0">
                                      <a:latin typeface="Cambria Math" panose="02040503050406030204" pitchFamily="18" charset="0"/>
                                    </a:rPr>
                                  </m:ctrlPr>
                                </m:sSupPr>
                                <m:e>
                                  <m:r>
                                    <a:rPr lang="en-US" sz="2800" i="1">
                                      <a:latin typeface="Cambria Math" panose="02040503050406030204" pitchFamily="18" charset="0"/>
                                    </a:rPr>
                                    <m:t>𝑎</m:t>
                                  </m:r>
                                </m:e>
                                <m:sup>
                                  <m:r>
                                    <a:rPr lang="en-US" sz="2800" b="0" i="1" smtClean="0">
                                      <a:latin typeface="Cambria Math" panose="02040503050406030204" pitchFamily="18" charset="0"/>
                                    </a:rPr>
                                    <m:t>2</m:t>
                                  </m:r>
                                </m:sup>
                              </m:sSup>
                              <m:r>
                                <a:rPr lang="en-US" sz="2800" i="1">
                                  <a:latin typeface="Cambria Math" panose="02040503050406030204" pitchFamily="18" charset="0"/>
                                </a:rPr>
                                <m:t>+</m:t>
                              </m:r>
                              <m:r>
                                <a:rPr lang="en-US" sz="2800" i="1">
                                  <a:latin typeface="Cambria Math" panose="02040503050406030204" pitchFamily="18" charset="0"/>
                                </a:rPr>
                                <m:t>𝛽</m:t>
                              </m:r>
                            </m:e>
                            <m:sub>
                              <m:r>
                                <a:rPr lang="en-US" sz="2800" b="0" i="1" smtClean="0">
                                  <a:latin typeface="Cambria Math" panose="02040503050406030204" pitchFamily="18" charset="0"/>
                                </a:rPr>
                                <m:t>3</m:t>
                              </m:r>
                            </m:sub>
                          </m:sSub>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r>
                            <a:rPr lang="en-US" sz="2800" b="0" i="1" smtClean="0">
                              <a:latin typeface="Cambria Math" panose="02040503050406030204" pitchFamily="18" charset="0"/>
                            </a:rPr>
                            <m:t>𝛽</m:t>
                          </m:r>
                        </m:e>
                        <m:sub>
                          <m:r>
                            <a:rPr lang="en-US" sz="2800" b="0" i="1" smtClean="0">
                              <a:latin typeface="Cambria Math" panose="02040503050406030204" pitchFamily="18" charset="0"/>
                            </a:rPr>
                            <m:t>4</m:t>
                          </m:r>
                        </m:sub>
                      </m:sSub>
                      <m:r>
                        <a:rPr lang="en-US" sz="2800" b="0" i="1" smtClean="0">
                          <a:latin typeface="Cambria Math" panose="02040503050406030204" pitchFamily="18" charset="0"/>
                        </a:rPr>
                        <m:t>∗</m:t>
                      </m:r>
                      <m:r>
                        <a:rPr lang="en-US" sz="2800" b="0" i="1" smtClean="0">
                          <a:latin typeface="Cambria Math" panose="02040503050406030204" pitchFamily="18" charset="0"/>
                        </a:rPr>
                        <m:t>𝑙𝑖𝑣𝑎𝑟𝑎</m:t>
                      </m:r>
                      <m:r>
                        <a:rPr lang="en-US" sz="2800" b="0" i="1" smtClean="0">
                          <a:latin typeface="Cambria Math" panose="02040503050406030204" pitchFamily="18" charset="0"/>
                        </a:rPr>
                        <m:t>∗</m:t>
                      </m:r>
                      <m:r>
                        <a:rPr lang="en-US" sz="2800" b="0" i="1" smtClean="0">
                          <a:latin typeface="Cambria Math" panose="02040503050406030204" pitchFamily="18" charset="0"/>
                        </a:rPr>
                        <m:t>𝑟𝑤𝑡𝑎𝑛𝑘</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𝜖</m:t>
                          </m:r>
                        </m:e>
                        <m:sub>
                          <m:r>
                            <a:rPr lang="en-US" sz="2800" b="0" i="1" smtClean="0">
                              <a:latin typeface="Cambria Math" panose="02040503050406030204" pitchFamily="18" charset="0"/>
                            </a:rPr>
                            <m:t>𝑖</m:t>
                          </m:r>
                        </m:sub>
                      </m:sSub>
                    </m:oMath>
                  </m:oMathPara>
                </a14:m>
                <a:endParaRPr lang="en-US" sz="2800" dirty="0"/>
              </a:p>
            </p:txBody>
          </p:sp>
        </mc:Choice>
        <mc:Fallback xmlns="">
          <p:sp>
            <p:nvSpPr>
              <p:cNvPr id="16" name="TextBox 15">
                <a:extLst>
                  <a:ext uri="{FF2B5EF4-FFF2-40B4-BE49-F238E27FC236}">
                    <a16:creationId xmlns:a16="http://schemas.microsoft.com/office/drawing/2014/main" id="{DE948FEE-A2C0-8FEC-DAEB-A4AD157DD2B5}"/>
                  </a:ext>
                </a:extLst>
              </p:cNvPr>
              <p:cNvSpPr txBox="1">
                <a:spLocks noRot="1" noChangeAspect="1" noMove="1" noResize="1" noEditPoints="1" noAdjustHandles="1" noChangeArrowheads="1" noChangeShapeType="1" noTextEdit="1"/>
              </p:cNvSpPr>
              <p:nvPr/>
            </p:nvSpPr>
            <p:spPr>
              <a:xfrm>
                <a:off x="1333500" y="2449264"/>
                <a:ext cx="9715500" cy="1373774"/>
              </a:xfrm>
              <a:prstGeom prst="rect">
                <a:avLst/>
              </a:prstGeom>
              <a:blipFill>
                <a:blip r:embed="rId3"/>
                <a:stretch>
                  <a:fillRect/>
                </a:stretch>
              </a:blipFill>
            </p:spPr>
            <p:txBody>
              <a:bodyPr/>
              <a:lstStyle/>
              <a:p>
                <a:r>
                  <a:rPr lang="en-001">
                    <a:noFill/>
                  </a:rPr>
                  <a:t> </a:t>
                </a:r>
              </a:p>
            </p:txBody>
          </p:sp>
        </mc:Fallback>
      </mc:AlternateContent>
      <p:pic>
        <p:nvPicPr>
          <p:cNvPr id="3" name="Graphic 2" descr="Question Mark with solid fill">
            <a:extLst>
              <a:ext uri="{FF2B5EF4-FFF2-40B4-BE49-F238E27FC236}">
                <a16:creationId xmlns:a16="http://schemas.microsoft.com/office/drawing/2014/main" id="{4DA4E0EF-A444-12F4-E833-73EEA0F4D8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82200" y="3391566"/>
            <a:ext cx="914400" cy="914400"/>
          </a:xfrm>
          <a:prstGeom prst="rect">
            <a:avLst/>
          </a:prstGeom>
        </p:spPr>
      </p:pic>
    </p:spTree>
    <p:extLst>
      <p:ext uri="{BB962C8B-B14F-4D97-AF65-F5344CB8AC3E}">
        <p14:creationId xmlns:p14="http://schemas.microsoft.com/office/powerpoint/2010/main" val="15685234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Quá</a:t>
            </a:r>
            <a:r>
              <a:rPr lang="en-US"/>
              <a:t> </a:t>
            </a:r>
            <a:r>
              <a:rPr lang="en-US" err="1"/>
              <a:t>khớp</a:t>
            </a:r>
            <a:r>
              <a:rPr lang="en-US"/>
              <a:t> </a:t>
            </a:r>
            <a:r>
              <a:rPr lang="en-US" err="1"/>
              <a:t>hoặc</a:t>
            </a:r>
            <a:r>
              <a:rPr lang="en-US"/>
              <a:t> </a:t>
            </a:r>
            <a:r>
              <a:rPr lang="en-US" err="1"/>
              <a:t>thiếu</a:t>
            </a:r>
            <a:r>
              <a:rPr lang="en-US"/>
              <a:t> </a:t>
            </a:r>
            <a:r>
              <a:rPr lang="en-US" err="1"/>
              <a:t>khớp</a:t>
            </a:r>
            <a:r>
              <a:rPr lang="en-US"/>
              <a:t> </a:t>
            </a:r>
            <a:r>
              <a:rPr lang="en-US" err="1"/>
              <a:t>với</a:t>
            </a:r>
            <a:r>
              <a:rPr lang="en-US"/>
              <a:t> </a:t>
            </a:r>
            <a:r>
              <a:rPr lang="en-US" err="1"/>
              <a:t>số</a:t>
            </a:r>
            <a:r>
              <a:rPr lang="en-US"/>
              <a:t> </a:t>
            </a:r>
            <a:r>
              <a:rPr lang="en-US" err="1"/>
              <a:t>liệu</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85</a:t>
            </a:fld>
            <a:endParaRPr lang="en-US"/>
          </a:p>
        </p:txBody>
      </p:sp>
      <p:pic>
        <p:nvPicPr>
          <p:cNvPr id="8" name="Picture 7" descr="Graphical user interface, chart&#10;&#10;Description automatically generated with medium confidence">
            <a:extLst>
              <a:ext uri="{FF2B5EF4-FFF2-40B4-BE49-F238E27FC236}">
                <a16:creationId xmlns:a16="http://schemas.microsoft.com/office/drawing/2014/main" id="{F0FDDAEC-CE56-5A03-C14E-B67ED59682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543" y="2406707"/>
            <a:ext cx="9269057" cy="3489248"/>
          </a:xfrm>
          <a:prstGeom prst="rect">
            <a:avLst/>
          </a:prstGeom>
        </p:spPr>
      </p:pic>
      <p:sp>
        <p:nvSpPr>
          <p:cNvPr id="3" name="TextBox 2">
            <a:extLst>
              <a:ext uri="{FF2B5EF4-FFF2-40B4-BE49-F238E27FC236}">
                <a16:creationId xmlns:a16="http://schemas.microsoft.com/office/drawing/2014/main" id="{7245BA10-1620-FD07-7D45-5F70B44A72BE}"/>
              </a:ext>
            </a:extLst>
          </p:cNvPr>
          <p:cNvSpPr txBox="1"/>
          <p:nvPr/>
        </p:nvSpPr>
        <p:spPr>
          <a:xfrm>
            <a:off x="8709447" y="1834658"/>
            <a:ext cx="3087228" cy="1815882"/>
          </a:xfrm>
          <a:prstGeom prst="rect">
            <a:avLst/>
          </a:prstGeom>
          <a:noFill/>
        </p:spPr>
        <p:txBody>
          <a:bodyPr wrap="square" rtlCol="0">
            <a:spAutoFit/>
          </a:bodyPr>
          <a:lstStyle/>
          <a:p>
            <a:pPr marL="457200" indent="-457200">
              <a:buFont typeface="Arial" panose="020B0604020202020204" pitchFamily="34" charset="0"/>
              <a:buChar char="•"/>
            </a:pPr>
            <a:r>
              <a:rPr lang="en-US" sz="2800">
                <a:solidFill>
                  <a:srgbClr val="C00000"/>
                </a:solidFill>
              </a:rPr>
              <a:t>Adjusted R</a:t>
            </a:r>
            <a:r>
              <a:rPr lang="en-US" sz="2800" baseline="30000">
                <a:solidFill>
                  <a:srgbClr val="C00000"/>
                </a:solidFill>
              </a:rPr>
              <a:t>2</a:t>
            </a:r>
          </a:p>
          <a:p>
            <a:pPr marL="457200" indent="-457200">
              <a:buFont typeface="Arial" panose="020B0604020202020204" pitchFamily="34" charset="0"/>
              <a:buChar char="•"/>
            </a:pPr>
            <a:r>
              <a:rPr lang="en-US" sz="2800">
                <a:solidFill>
                  <a:srgbClr val="C00000"/>
                </a:solidFill>
              </a:rPr>
              <a:t>AIC</a:t>
            </a:r>
          </a:p>
          <a:p>
            <a:pPr marL="457200" indent="-457200">
              <a:buFont typeface="Arial" panose="020B0604020202020204" pitchFamily="34" charset="0"/>
              <a:buChar char="•"/>
            </a:pPr>
            <a:r>
              <a:rPr lang="en-US" sz="2800">
                <a:solidFill>
                  <a:srgbClr val="C00000"/>
                </a:solidFill>
              </a:rPr>
              <a:t>BIC</a:t>
            </a:r>
          </a:p>
          <a:p>
            <a:pPr marL="457200" indent="-457200">
              <a:buFont typeface="Arial" panose="020B0604020202020204" pitchFamily="34" charset="0"/>
              <a:buChar char="•"/>
            </a:pPr>
            <a:r>
              <a:rPr lang="en-US" sz="2800">
                <a:solidFill>
                  <a:srgbClr val="C00000"/>
                </a:solidFill>
              </a:rPr>
              <a:t>Predictive power</a:t>
            </a:r>
          </a:p>
        </p:txBody>
      </p:sp>
    </p:spTree>
    <p:extLst>
      <p:ext uri="{BB962C8B-B14F-4D97-AF65-F5344CB8AC3E}">
        <p14:creationId xmlns:p14="http://schemas.microsoft.com/office/powerpoint/2010/main" val="7459692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1D5E-8F3E-0A81-A504-6A5764096FDC}"/>
              </a:ext>
            </a:extLst>
          </p:cNvPr>
          <p:cNvSpPr>
            <a:spLocks noGrp="1"/>
          </p:cNvSpPr>
          <p:nvPr>
            <p:ph type="title"/>
          </p:nvPr>
        </p:nvSpPr>
        <p:spPr/>
        <p:txBody>
          <a:bodyPr/>
          <a:lstStyle/>
          <a:p>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 </a:t>
            </a:r>
            <a:r>
              <a:rPr lang="en-US" dirty="0" err="1"/>
              <a:t>Các</a:t>
            </a:r>
            <a:r>
              <a:rPr lang="en-US" dirty="0"/>
              <a:t> </a:t>
            </a:r>
            <a:r>
              <a:rPr lang="en-US" dirty="0" err="1"/>
              <a:t>giả</a:t>
            </a:r>
            <a:r>
              <a:rPr lang="en-US" dirty="0"/>
              <a:t> </a:t>
            </a:r>
            <a:r>
              <a:rPr lang="en-US" dirty="0" err="1"/>
              <a:t>định</a:t>
            </a:r>
            <a:endParaRPr lang="en-US" dirty="0"/>
          </a:p>
        </p:txBody>
      </p:sp>
      <p:sp>
        <p:nvSpPr>
          <p:cNvPr id="4" name="Footer Placeholder 3">
            <a:extLst>
              <a:ext uri="{FF2B5EF4-FFF2-40B4-BE49-F238E27FC236}">
                <a16:creationId xmlns:a16="http://schemas.microsoft.com/office/drawing/2014/main" id="{D7056A0A-6271-ED58-3B7A-E855F6CB2B4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2D059FE-B7BD-46C8-0369-119576496201}"/>
              </a:ext>
            </a:extLst>
          </p:cNvPr>
          <p:cNvSpPr>
            <a:spLocks noGrp="1"/>
          </p:cNvSpPr>
          <p:nvPr>
            <p:ph type="sldNum" sz="quarter" idx="12"/>
          </p:nvPr>
        </p:nvSpPr>
        <p:spPr/>
        <p:txBody>
          <a:bodyPr/>
          <a:lstStyle/>
          <a:p>
            <a:fld id="{558478D3-4DD5-4D7B-8D8D-7EA87687E863}" type="slidenum">
              <a:rPr lang="en-US" smtClean="0"/>
              <a:pPr/>
              <a:t>86</a:t>
            </a:fld>
            <a:endParaRPr lang="en-US"/>
          </a:p>
        </p:txBody>
      </p:sp>
      <p:pic>
        <p:nvPicPr>
          <p:cNvPr id="7" name="Picture 6">
            <a:extLst>
              <a:ext uri="{FF2B5EF4-FFF2-40B4-BE49-F238E27FC236}">
                <a16:creationId xmlns:a16="http://schemas.microsoft.com/office/drawing/2014/main" id="{2244E810-9EC0-1477-A75B-3E7D61B809A4}"/>
              </a:ext>
            </a:extLst>
          </p:cNvPr>
          <p:cNvPicPr>
            <a:picLocks noChangeAspect="1"/>
          </p:cNvPicPr>
          <p:nvPr/>
        </p:nvPicPr>
        <p:blipFill rotWithShape="1">
          <a:blip r:embed="rId3"/>
          <a:srcRect l="3201" t="12064" r="3249" b="3760"/>
          <a:stretch/>
        </p:blipFill>
        <p:spPr>
          <a:xfrm>
            <a:off x="6008649" y="2012416"/>
            <a:ext cx="5847062" cy="2833167"/>
          </a:xfrm>
          <a:prstGeom prst="rect">
            <a:avLst/>
          </a:prstGeom>
        </p:spPr>
      </p:pic>
      <p:sp>
        <p:nvSpPr>
          <p:cNvPr id="3" name="Content Placeholder 2">
            <a:extLst>
              <a:ext uri="{FF2B5EF4-FFF2-40B4-BE49-F238E27FC236}">
                <a16:creationId xmlns:a16="http://schemas.microsoft.com/office/drawing/2014/main" id="{56DC00DC-6E08-A5A2-36CB-CE9E00E6E1E2}"/>
              </a:ext>
            </a:extLst>
          </p:cNvPr>
          <p:cNvSpPr>
            <a:spLocks noGrp="1"/>
          </p:cNvSpPr>
          <p:nvPr>
            <p:ph idx="1"/>
          </p:nvPr>
        </p:nvSpPr>
        <p:spPr>
          <a:xfrm>
            <a:off x="838200" y="1388712"/>
            <a:ext cx="4864510" cy="4717131"/>
          </a:xfrm>
        </p:spPr>
        <p:txBody>
          <a:bodyPr/>
          <a:lstStyle/>
          <a:p>
            <a:pPr marL="0" indent="0">
              <a:buNone/>
            </a:pPr>
            <a:endParaRPr lang="en-US" dirty="0"/>
          </a:p>
          <a:p>
            <a:r>
              <a:rPr lang="en-US" dirty="0"/>
              <a:t>Y </a:t>
            </a:r>
            <a:r>
              <a:rPr lang="en-US" dirty="0" err="1"/>
              <a:t>là</a:t>
            </a:r>
            <a:r>
              <a:rPr lang="en-US" dirty="0"/>
              <a:t> </a:t>
            </a:r>
            <a:r>
              <a:rPr lang="en-US" dirty="0" err="1"/>
              <a:t>biến</a:t>
            </a:r>
            <a:r>
              <a:rPr lang="en-US" dirty="0"/>
              <a:t> </a:t>
            </a:r>
            <a:r>
              <a:rPr lang="en-US" dirty="0" err="1"/>
              <a:t>liên</a:t>
            </a:r>
            <a:r>
              <a:rPr lang="en-US" dirty="0"/>
              <a:t> </a:t>
            </a:r>
            <a:r>
              <a:rPr lang="en-US" dirty="0" err="1"/>
              <a:t>tục</a:t>
            </a:r>
            <a:endParaRPr lang="en-US" dirty="0"/>
          </a:p>
          <a:p>
            <a:r>
              <a:rPr lang="en-US" dirty="0" err="1"/>
              <a:t>Mối</a:t>
            </a:r>
            <a:r>
              <a:rPr lang="en-US" dirty="0"/>
              <a:t> </a:t>
            </a:r>
            <a:r>
              <a:rPr lang="en-US" dirty="0" err="1"/>
              <a:t>liên</a:t>
            </a:r>
            <a:r>
              <a:rPr lang="en-US" dirty="0"/>
              <a:t> </a:t>
            </a:r>
            <a:r>
              <a:rPr lang="en-US" dirty="0" err="1"/>
              <a:t>hệ</a:t>
            </a:r>
            <a:r>
              <a:rPr lang="en-US" dirty="0"/>
              <a:t> </a:t>
            </a:r>
            <a:r>
              <a:rPr lang="en-US" dirty="0" err="1"/>
              <a:t>tuyến</a:t>
            </a:r>
            <a:r>
              <a:rPr lang="en-US" dirty="0"/>
              <a:t> </a:t>
            </a:r>
            <a:r>
              <a:rPr lang="en-US" dirty="0" err="1"/>
              <a:t>tính</a:t>
            </a:r>
            <a:r>
              <a:rPr lang="en-US" dirty="0"/>
              <a:t> </a:t>
            </a:r>
            <a:r>
              <a:rPr lang="en-US" dirty="0" err="1"/>
              <a:t>giữa</a:t>
            </a:r>
            <a:r>
              <a:rPr lang="en-US" dirty="0"/>
              <a:t> Y </a:t>
            </a:r>
            <a:r>
              <a:rPr lang="en-US" dirty="0" err="1"/>
              <a:t>với</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khảo</a:t>
            </a:r>
            <a:r>
              <a:rPr lang="en-US" dirty="0"/>
              <a:t> </a:t>
            </a:r>
            <a:r>
              <a:rPr lang="en-US" dirty="0" err="1"/>
              <a:t>sát</a:t>
            </a:r>
            <a:endParaRPr lang="en-US" dirty="0"/>
          </a:p>
          <a:p>
            <a:r>
              <a:rPr lang="en-US" dirty="0" err="1"/>
              <a:t>Các</a:t>
            </a:r>
            <a:r>
              <a:rPr lang="en-US" dirty="0"/>
              <a:t> </a:t>
            </a:r>
            <a:r>
              <a:rPr lang="en-US" dirty="0" err="1"/>
              <a:t>giá</a:t>
            </a:r>
            <a:r>
              <a:rPr lang="en-US" dirty="0"/>
              <a:t> </a:t>
            </a:r>
            <a:r>
              <a:rPr lang="en-US" dirty="0" err="1"/>
              <a:t>trị</a:t>
            </a:r>
            <a:r>
              <a:rPr lang="en-US" dirty="0"/>
              <a:t> Y </a:t>
            </a:r>
            <a:r>
              <a:rPr lang="en-US" dirty="0" err="1"/>
              <a:t>độc</a:t>
            </a:r>
            <a:r>
              <a:rPr lang="en-US" dirty="0"/>
              <a:t> </a:t>
            </a:r>
            <a:r>
              <a:rPr lang="en-US" dirty="0" err="1"/>
              <a:t>lập</a:t>
            </a:r>
            <a:r>
              <a:rPr lang="en-US" dirty="0"/>
              <a:t> </a:t>
            </a:r>
            <a:r>
              <a:rPr lang="en-US" dirty="0" err="1"/>
              <a:t>với</a:t>
            </a:r>
            <a:r>
              <a:rPr lang="en-US" dirty="0"/>
              <a:t> </a:t>
            </a:r>
            <a:r>
              <a:rPr lang="en-US" dirty="0" err="1"/>
              <a:t>nhau</a:t>
            </a:r>
            <a:endParaRPr lang="en-US" dirty="0"/>
          </a:p>
          <a:p>
            <a:r>
              <a:rPr lang="en-US" dirty="0" err="1"/>
              <a:t>Các</a:t>
            </a:r>
            <a:r>
              <a:rPr lang="en-US" dirty="0"/>
              <a:t> </a:t>
            </a:r>
            <a:r>
              <a:rPr lang="en-US" dirty="0" err="1"/>
              <a:t>sai</a:t>
            </a:r>
            <a:r>
              <a:rPr lang="en-US" dirty="0"/>
              <a:t> </a:t>
            </a:r>
            <a:r>
              <a:rPr lang="en-US" dirty="0" err="1"/>
              <a:t>số</a:t>
            </a:r>
            <a:r>
              <a:rPr lang="en-US" dirty="0"/>
              <a:t> </a:t>
            </a:r>
            <a:r>
              <a:rPr lang="en-US" dirty="0" err="1"/>
              <a:t>ngẫu</a:t>
            </a:r>
            <a:r>
              <a:rPr lang="en-US" dirty="0"/>
              <a:t> </a:t>
            </a:r>
            <a:r>
              <a:rPr lang="en-US" dirty="0" err="1"/>
              <a:t>nhiên</a:t>
            </a:r>
            <a:r>
              <a:rPr lang="en-US" dirty="0"/>
              <a:t> </a:t>
            </a:r>
            <a:r>
              <a:rPr lang="en-US" dirty="0" err="1"/>
              <a:t>tuân</a:t>
            </a:r>
            <a:r>
              <a:rPr lang="en-US" dirty="0"/>
              <a:t> </a:t>
            </a:r>
            <a:r>
              <a:rPr lang="en-US" dirty="0" err="1"/>
              <a:t>theo</a:t>
            </a:r>
            <a:r>
              <a:rPr lang="en-US" dirty="0"/>
              <a:t> </a:t>
            </a:r>
            <a:r>
              <a:rPr lang="en-US" dirty="0" err="1"/>
              <a:t>phân</a:t>
            </a:r>
            <a:r>
              <a:rPr lang="en-US" dirty="0"/>
              <a:t> </a:t>
            </a:r>
            <a:r>
              <a:rPr lang="en-US" dirty="0" err="1"/>
              <a:t>phối</a:t>
            </a:r>
            <a:r>
              <a:rPr lang="en-US" dirty="0"/>
              <a:t> </a:t>
            </a:r>
            <a:r>
              <a:rPr lang="en-US" dirty="0" err="1"/>
              <a:t>chuẩn</a:t>
            </a:r>
            <a:r>
              <a:rPr lang="en-US" dirty="0"/>
              <a:t> </a:t>
            </a:r>
            <a:r>
              <a:rPr lang="en-US" dirty="0" err="1"/>
              <a:t>có</a:t>
            </a:r>
            <a:r>
              <a:rPr lang="en-US" dirty="0"/>
              <a:t> </a:t>
            </a:r>
            <a:r>
              <a:rPr lang="en-US" dirty="0" err="1"/>
              <a:t>cùng</a:t>
            </a:r>
            <a:r>
              <a:rPr lang="en-US" dirty="0"/>
              <a:t> </a:t>
            </a:r>
            <a:r>
              <a:rPr lang="en-US" dirty="0" err="1"/>
              <a:t>phương</a:t>
            </a:r>
            <a:r>
              <a:rPr lang="en-US" dirty="0"/>
              <a:t> </a:t>
            </a:r>
            <a:r>
              <a:rPr lang="en-US" dirty="0" err="1"/>
              <a:t>sai</a:t>
            </a:r>
            <a:r>
              <a:rPr lang="en-US" dirty="0"/>
              <a:t> </a:t>
            </a:r>
            <a:r>
              <a:rPr lang="en-US" dirty="0" err="1"/>
              <a:t>và</a:t>
            </a:r>
            <a:r>
              <a:rPr lang="en-US" dirty="0"/>
              <a:t> </a:t>
            </a:r>
            <a:r>
              <a:rPr lang="en-US" dirty="0" err="1"/>
              <a:t>trung</a:t>
            </a:r>
            <a:r>
              <a:rPr lang="en-US" dirty="0"/>
              <a:t> </a:t>
            </a:r>
            <a:r>
              <a:rPr lang="en-US" dirty="0" err="1"/>
              <a:t>bình</a:t>
            </a:r>
            <a:r>
              <a:rPr lang="en-US" dirty="0"/>
              <a:t> = 0</a:t>
            </a:r>
          </a:p>
          <a:p>
            <a:endParaRPr lang="en-US" dirty="0"/>
          </a:p>
        </p:txBody>
      </p:sp>
    </p:spTree>
    <p:extLst>
      <p:ext uri="{BB962C8B-B14F-4D97-AF65-F5344CB8AC3E}">
        <p14:creationId xmlns:p14="http://schemas.microsoft.com/office/powerpoint/2010/main" val="21648978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a:xfrm>
            <a:off x="838200" y="365126"/>
            <a:ext cx="10515600" cy="1402714"/>
          </a:xfrm>
        </p:spPr>
        <p:txBody>
          <a:bodyPr>
            <a:normAutofit/>
          </a:bodyPr>
          <a:lstStyle/>
          <a:p>
            <a:r>
              <a:rPr lang="en-US" err="1"/>
              <a:t>Tương</a:t>
            </a:r>
            <a:r>
              <a:rPr lang="en-US"/>
              <a:t> </a:t>
            </a:r>
            <a:r>
              <a:rPr lang="en-US" err="1"/>
              <a:t>quan</a:t>
            </a:r>
            <a:r>
              <a:rPr lang="en-US"/>
              <a:t> </a:t>
            </a:r>
            <a:r>
              <a:rPr lang="en-US" err="1"/>
              <a:t>giữa</a:t>
            </a:r>
            <a:r>
              <a:rPr lang="en-US"/>
              <a:t> </a:t>
            </a:r>
            <a:r>
              <a:rPr lang="en-US" err="1"/>
              <a:t>các</a:t>
            </a:r>
            <a:r>
              <a:rPr lang="en-US"/>
              <a:t> </a:t>
            </a:r>
            <a:r>
              <a:rPr lang="en-US" err="1"/>
              <a:t>biến</a:t>
            </a:r>
            <a:r>
              <a:rPr lang="en-US"/>
              <a:t> </a:t>
            </a:r>
            <a:r>
              <a:rPr lang="en-US" err="1"/>
              <a:t>độc</a:t>
            </a:r>
            <a:r>
              <a:rPr lang="en-US"/>
              <a:t> </a:t>
            </a:r>
            <a:r>
              <a:rPr lang="en-US" err="1"/>
              <a:t>lập</a:t>
            </a:r>
            <a:br>
              <a:rPr lang="en-US"/>
            </a:br>
            <a:r>
              <a:rPr lang="en-US"/>
              <a:t>Multicollinearity</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87</a:t>
            </a:fld>
            <a:endParaRPr lang="en-US"/>
          </a:p>
        </p:txBody>
      </p:sp>
      <p:pic>
        <p:nvPicPr>
          <p:cNvPr id="6" name="Picture 5">
            <a:extLst>
              <a:ext uri="{FF2B5EF4-FFF2-40B4-BE49-F238E27FC236}">
                <a16:creationId xmlns:a16="http://schemas.microsoft.com/office/drawing/2014/main" id="{F9B9E596-950C-CDD5-ADDC-D3F345A8C263}"/>
              </a:ext>
            </a:extLst>
          </p:cNvPr>
          <p:cNvPicPr>
            <a:picLocks noChangeAspect="1"/>
          </p:cNvPicPr>
          <p:nvPr/>
        </p:nvPicPr>
        <p:blipFill>
          <a:blip r:embed="rId3"/>
          <a:stretch>
            <a:fillRect/>
          </a:stretch>
        </p:blipFill>
        <p:spPr>
          <a:xfrm>
            <a:off x="4972836" y="1315454"/>
            <a:ext cx="5494496" cy="4732430"/>
          </a:xfrm>
          <a:prstGeom prst="rect">
            <a:avLst/>
          </a:prstGeom>
        </p:spPr>
      </p:pic>
      <p:sp>
        <p:nvSpPr>
          <p:cNvPr id="7" name="TextBox 6">
            <a:extLst>
              <a:ext uri="{FF2B5EF4-FFF2-40B4-BE49-F238E27FC236}">
                <a16:creationId xmlns:a16="http://schemas.microsoft.com/office/drawing/2014/main" id="{0DB939A3-2FA0-1B03-3777-7E16BC0E4761}"/>
              </a:ext>
            </a:extLst>
          </p:cNvPr>
          <p:cNvSpPr txBox="1"/>
          <p:nvPr/>
        </p:nvSpPr>
        <p:spPr>
          <a:xfrm>
            <a:off x="941696" y="3059668"/>
            <a:ext cx="4839344" cy="954107"/>
          </a:xfrm>
          <a:prstGeom prst="rect">
            <a:avLst/>
          </a:prstGeom>
          <a:noFill/>
        </p:spPr>
        <p:txBody>
          <a:bodyPr wrap="square" rtlCol="0">
            <a:spAutoFit/>
          </a:bodyPr>
          <a:lstStyle/>
          <a:p>
            <a:r>
              <a:rPr lang="en-US" sz="2800">
                <a:solidFill>
                  <a:srgbClr val="C00000"/>
                </a:solidFill>
              </a:rPr>
              <a:t>Variance Inflation Factor</a:t>
            </a:r>
          </a:p>
          <a:p>
            <a:r>
              <a:rPr lang="en-US" sz="2800">
                <a:solidFill>
                  <a:srgbClr val="C00000"/>
                </a:solidFill>
              </a:rPr>
              <a:t>(</a:t>
            </a:r>
            <a:r>
              <a:rPr lang="en-US" sz="2800" err="1">
                <a:solidFill>
                  <a:srgbClr val="C00000"/>
                </a:solidFill>
              </a:rPr>
              <a:t>Yếu</a:t>
            </a:r>
            <a:r>
              <a:rPr lang="en-US" sz="2800">
                <a:solidFill>
                  <a:srgbClr val="C00000"/>
                </a:solidFill>
              </a:rPr>
              <a:t> </a:t>
            </a:r>
            <a:r>
              <a:rPr lang="en-US" sz="2800" err="1">
                <a:solidFill>
                  <a:srgbClr val="C00000"/>
                </a:solidFill>
              </a:rPr>
              <a:t>tố</a:t>
            </a:r>
            <a:r>
              <a:rPr lang="en-US" sz="2800">
                <a:solidFill>
                  <a:srgbClr val="C00000"/>
                </a:solidFill>
              </a:rPr>
              <a:t> </a:t>
            </a:r>
            <a:r>
              <a:rPr lang="en-US" sz="2800" err="1">
                <a:solidFill>
                  <a:srgbClr val="C00000"/>
                </a:solidFill>
              </a:rPr>
              <a:t>lạm</a:t>
            </a:r>
            <a:r>
              <a:rPr lang="en-US" sz="2800">
                <a:solidFill>
                  <a:srgbClr val="C00000"/>
                </a:solidFill>
              </a:rPr>
              <a:t> </a:t>
            </a:r>
            <a:r>
              <a:rPr lang="en-US" sz="2800" err="1">
                <a:solidFill>
                  <a:srgbClr val="C00000"/>
                </a:solidFill>
              </a:rPr>
              <a:t>phát</a:t>
            </a:r>
            <a:r>
              <a:rPr lang="en-US" sz="2800">
                <a:solidFill>
                  <a:srgbClr val="C00000"/>
                </a:solidFill>
              </a:rPr>
              <a:t> </a:t>
            </a:r>
            <a:r>
              <a:rPr lang="en-US" sz="2800" err="1">
                <a:solidFill>
                  <a:srgbClr val="C00000"/>
                </a:solidFill>
              </a:rPr>
              <a:t>phương</a:t>
            </a:r>
            <a:r>
              <a:rPr lang="en-US" sz="2800">
                <a:solidFill>
                  <a:srgbClr val="C00000"/>
                </a:solidFill>
              </a:rPr>
              <a:t> </a:t>
            </a:r>
            <a:r>
              <a:rPr lang="en-US" sz="2800" err="1">
                <a:solidFill>
                  <a:srgbClr val="C00000"/>
                </a:solidFill>
              </a:rPr>
              <a:t>sai</a:t>
            </a:r>
            <a:r>
              <a:rPr lang="en-US" sz="2800">
                <a:solidFill>
                  <a:srgbClr val="C00000"/>
                </a:solidFill>
              </a:rPr>
              <a:t>)</a:t>
            </a:r>
          </a:p>
        </p:txBody>
      </p:sp>
    </p:spTree>
    <p:extLst>
      <p:ext uri="{BB962C8B-B14F-4D97-AF65-F5344CB8AC3E}">
        <p14:creationId xmlns:p14="http://schemas.microsoft.com/office/powerpoint/2010/main" val="39536109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88</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2"/>
                <a:stretch>
                  <a:fillRect b="-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1846659"/>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1846659"/>
              </a:xfrm>
              <a:prstGeom prst="rect">
                <a:avLst/>
              </a:prstGeom>
              <a:blipFill>
                <a:blip r:embed="rId3"/>
                <a:stretch>
                  <a:fillRect l="-1148" t="-2640"/>
                </a:stretch>
              </a:blipFill>
            </p:spPr>
            <p:txBody>
              <a:bodyPr/>
              <a:lstStyle/>
              <a:p>
                <a:r>
                  <a:rPr lang="en-US">
                    <a:noFill/>
                  </a:rPr>
                  <a:t> </a:t>
                </a:r>
              </a:p>
            </p:txBody>
          </p:sp>
        </mc:Fallback>
      </mc:AlternateContent>
    </p:spTree>
    <p:extLst>
      <p:ext uri="{BB962C8B-B14F-4D97-AF65-F5344CB8AC3E}">
        <p14:creationId xmlns:p14="http://schemas.microsoft.com/office/powerpoint/2010/main" val="1375479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89</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3"/>
                <a:stretch>
                  <a:fillRect b="-82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F9669E6-4AAD-359C-2175-DF23EB367904}"/>
              </a:ext>
            </a:extLst>
          </p:cNvPr>
          <p:cNvPicPr>
            <a:picLocks noChangeAspect="1"/>
          </p:cNvPicPr>
          <p:nvPr/>
        </p:nvPicPr>
        <p:blipFill rotWithShape="1">
          <a:blip r:embed="rId4"/>
          <a:srcRect l="6228" r="7258"/>
          <a:stretch/>
        </p:blipFill>
        <p:spPr>
          <a:xfrm>
            <a:off x="7640320" y="1686979"/>
            <a:ext cx="3851681" cy="29846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3323987"/>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r>
                  <a:rPr lang="en-US" sz="2400" err="1"/>
                  <a:t>Nhị</a:t>
                </a:r>
                <a:r>
                  <a:rPr lang="en-US" sz="2400"/>
                  <a:t> </a:t>
                </a:r>
                <a:r>
                  <a:rPr lang="en-US" sz="2400" err="1"/>
                  <a:t>phân</a:t>
                </a:r>
                <a:r>
                  <a:rPr lang="en-US" sz="2400"/>
                  <a:t> (Yes/No): </a:t>
                </a:r>
                <a:r>
                  <a:rPr lang="en-US" sz="2400" err="1"/>
                  <a:t>Hồi</a:t>
                </a:r>
                <a:r>
                  <a:rPr lang="en-US" sz="2400"/>
                  <a:t> </a:t>
                </a:r>
                <a:r>
                  <a:rPr lang="en-US" sz="2400" err="1"/>
                  <a:t>quy</a:t>
                </a:r>
                <a:r>
                  <a:rPr lang="en-US" sz="2400"/>
                  <a:t> Logistic (Logistic  regression)</a:t>
                </a:r>
              </a:p>
              <a:p>
                <a:pPr lvl="1"/>
                <a:r>
                  <a:rPr lang="en-US" sz="2400" err="1"/>
                  <a:t>Định</a:t>
                </a:r>
                <a:r>
                  <a:rPr lang="en-US" sz="2400"/>
                  <a:t> </a:t>
                </a:r>
                <a:r>
                  <a:rPr lang="en-US" sz="2400" err="1"/>
                  <a:t>danh</a:t>
                </a:r>
                <a:r>
                  <a:rPr lang="en-US" sz="2400"/>
                  <a:t>: Multinominal logistic regression</a:t>
                </a:r>
              </a:p>
              <a:p>
                <a:pPr lvl="1"/>
                <a:r>
                  <a:rPr lang="en-US" sz="2400" err="1"/>
                  <a:t>Thứ</a:t>
                </a:r>
                <a:r>
                  <a:rPr lang="en-US" sz="2400"/>
                  <a:t> </a:t>
                </a:r>
                <a:r>
                  <a:rPr lang="en-US" sz="2400" err="1"/>
                  <a:t>bậc</a:t>
                </a:r>
                <a:r>
                  <a:rPr lang="en-US" sz="2400"/>
                  <a:t>: Cumulative logistic regression</a:t>
                </a:r>
              </a:p>
              <a:p>
                <a:pPr lvl="1"/>
                <a:r>
                  <a:rPr lang="en-US" sz="2400" err="1"/>
                  <a:t>Biến</a:t>
                </a:r>
                <a:r>
                  <a:rPr lang="en-US" sz="2400"/>
                  <a:t> </a:t>
                </a:r>
                <a:r>
                  <a:rPr lang="en-US" sz="2400" err="1"/>
                  <a:t>đếm</a:t>
                </a:r>
                <a:r>
                  <a:rPr lang="en-US" sz="2400"/>
                  <a:t>: Poisson regression</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3323987"/>
              </a:xfrm>
              <a:prstGeom prst="rect">
                <a:avLst/>
              </a:prstGeom>
              <a:blipFill>
                <a:blip r:embed="rId5"/>
                <a:stretch>
                  <a:fillRect l="-1148" t="-1468"/>
                </a:stretch>
              </a:blipFill>
            </p:spPr>
            <p:txBody>
              <a:bodyPr/>
              <a:lstStyle/>
              <a:p>
                <a:r>
                  <a:rPr lang="en-US">
                    <a:noFill/>
                  </a:rPr>
                  <a:t> </a:t>
                </a:r>
              </a:p>
            </p:txBody>
          </p:sp>
        </mc:Fallback>
      </mc:AlternateContent>
    </p:spTree>
    <p:extLst>
      <p:ext uri="{BB962C8B-B14F-4D97-AF65-F5344CB8AC3E}">
        <p14:creationId xmlns:p14="http://schemas.microsoft.com/office/powerpoint/2010/main" val="2645709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dirty="0"/>
              <a:t>Quantitative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9</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rotWithShape="1">
          <a:blip r:embed="rId3"/>
          <a:srcRect b="1526"/>
          <a:stretch/>
        </p:blipFill>
        <p:spPr>
          <a:xfrm>
            <a:off x="426842" y="1137485"/>
            <a:ext cx="10927654" cy="3155115"/>
          </a:xfrm>
          <a:prstGeom prst="rect">
            <a:avLst/>
          </a:prstGeom>
        </p:spPr>
      </p:pic>
      <p:sp>
        <p:nvSpPr>
          <p:cNvPr id="3" name="Rectangle 2">
            <a:extLst>
              <a:ext uri="{FF2B5EF4-FFF2-40B4-BE49-F238E27FC236}">
                <a16:creationId xmlns:a16="http://schemas.microsoft.com/office/drawing/2014/main" id="{D3AF7CA9-6F9B-D8C0-FF8A-5B6A814F20A0}"/>
              </a:ext>
            </a:extLst>
          </p:cNvPr>
          <p:cNvSpPr/>
          <p:nvPr/>
        </p:nvSpPr>
        <p:spPr>
          <a:xfrm>
            <a:off x="6038864" y="3996320"/>
            <a:ext cx="4973053" cy="3324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5" name="Straight Connector 14">
            <a:extLst>
              <a:ext uri="{FF2B5EF4-FFF2-40B4-BE49-F238E27FC236}">
                <a16:creationId xmlns:a16="http://schemas.microsoft.com/office/drawing/2014/main" id="{9FE0067C-38A4-022B-C2AB-93650D6427F3}"/>
              </a:ext>
            </a:extLst>
          </p:cNvPr>
          <p:cNvCxnSpPr/>
          <p:nvPr/>
        </p:nvCxnSpPr>
        <p:spPr>
          <a:xfrm>
            <a:off x="2217107" y="3933690"/>
            <a:ext cx="283088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D685D8F-42F8-DFBC-10BB-3B830EBA4A9F}"/>
              </a:ext>
            </a:extLst>
          </p:cNvPr>
          <p:cNvCxnSpPr>
            <a:cxnSpLocks/>
          </p:cNvCxnSpPr>
          <p:nvPr/>
        </p:nvCxnSpPr>
        <p:spPr>
          <a:xfrm>
            <a:off x="5638800" y="3933690"/>
            <a:ext cx="29718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B8CAE91-C736-0DA9-F455-269F0AEACD41}"/>
              </a:ext>
            </a:extLst>
          </p:cNvPr>
          <p:cNvCxnSpPr>
            <a:cxnSpLocks/>
          </p:cNvCxnSpPr>
          <p:nvPr/>
        </p:nvCxnSpPr>
        <p:spPr>
          <a:xfrm>
            <a:off x="10073014" y="3933690"/>
            <a:ext cx="736948"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352F9C-BBC2-7626-D4B4-126D1C53EC89}"/>
              </a:ext>
            </a:extLst>
          </p:cNvPr>
          <p:cNvCxnSpPr>
            <a:cxnSpLocks/>
          </p:cNvCxnSpPr>
          <p:nvPr/>
        </p:nvCxnSpPr>
        <p:spPr>
          <a:xfrm>
            <a:off x="951978" y="4270153"/>
            <a:ext cx="268057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2B8977-7116-2894-5CEB-6F68EB730879}"/>
              </a:ext>
            </a:extLst>
          </p:cNvPr>
          <p:cNvCxnSpPr>
            <a:cxnSpLocks/>
          </p:cNvCxnSpPr>
          <p:nvPr/>
        </p:nvCxnSpPr>
        <p:spPr>
          <a:xfrm>
            <a:off x="3784948" y="4270153"/>
            <a:ext cx="172650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939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90</a:t>
            </a:fld>
            <a:endParaRPr lang="en-US"/>
          </a:p>
        </p:txBody>
      </p:sp>
    </p:spTree>
    <p:extLst>
      <p:ext uri="{BB962C8B-B14F-4D97-AF65-F5344CB8AC3E}">
        <p14:creationId xmlns:p14="http://schemas.microsoft.com/office/powerpoint/2010/main" val="35129364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91</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sp>
        <p:nvSpPr>
          <p:cNvPr id="10" name="Title 1">
            <a:extLst>
              <a:ext uri="{FF2B5EF4-FFF2-40B4-BE49-F238E27FC236}">
                <a16:creationId xmlns:a16="http://schemas.microsoft.com/office/drawing/2014/main" id="{08FAD047-480D-C9E5-A374-B9AF93E94924}"/>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7694779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92</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pic>
        <p:nvPicPr>
          <p:cNvPr id="13" name="Picture 12">
            <a:extLst>
              <a:ext uri="{FF2B5EF4-FFF2-40B4-BE49-F238E27FC236}">
                <a16:creationId xmlns:a16="http://schemas.microsoft.com/office/drawing/2014/main" id="{A7BEA8DA-65F5-6A3D-4AB6-4F056E8CA48D}"/>
              </a:ext>
            </a:extLst>
          </p:cNvPr>
          <p:cNvPicPr>
            <a:picLocks noChangeAspect="1"/>
          </p:cNvPicPr>
          <p:nvPr/>
        </p:nvPicPr>
        <p:blipFill>
          <a:blip r:embed="rId5"/>
          <a:stretch>
            <a:fillRect/>
          </a:stretch>
        </p:blipFill>
        <p:spPr>
          <a:xfrm>
            <a:off x="8362395" y="2048675"/>
            <a:ext cx="3072828" cy="2844000"/>
          </a:xfrm>
          <a:prstGeom prst="rect">
            <a:avLst/>
          </a:prstGeom>
        </p:spPr>
      </p:pic>
      <p:sp>
        <p:nvSpPr>
          <p:cNvPr id="10" name="Title 1">
            <a:extLst>
              <a:ext uri="{FF2B5EF4-FFF2-40B4-BE49-F238E27FC236}">
                <a16:creationId xmlns:a16="http://schemas.microsoft.com/office/drawing/2014/main" id="{004C661B-B59A-4F4A-9032-DCB26902AA1B}"/>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29501395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93</a:t>
            </a:fld>
            <a:endParaRPr lang="en-US"/>
          </a:p>
        </p:txBody>
      </p:sp>
      <p:pic>
        <p:nvPicPr>
          <p:cNvPr id="16386" name="Picture 2">
            <a:extLst>
              <a:ext uri="{FF2B5EF4-FFF2-40B4-BE49-F238E27FC236}">
                <a16:creationId xmlns:a16="http://schemas.microsoft.com/office/drawing/2014/main" id="{CB603D9D-5D39-9130-F7C9-ABD75BD3E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44" y="1606637"/>
            <a:ext cx="3503837" cy="437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B7390A-810E-26E4-809D-ED9EC425FC4A}"/>
              </a:ext>
            </a:extLst>
          </p:cNvPr>
          <p:cNvSpPr txBox="1"/>
          <p:nvPr/>
        </p:nvSpPr>
        <p:spPr>
          <a:xfrm>
            <a:off x="1865931" y="5971462"/>
            <a:ext cx="2664799" cy="246221"/>
          </a:xfrm>
          <a:prstGeom prst="rect">
            <a:avLst/>
          </a:prstGeom>
          <a:noFill/>
        </p:spPr>
        <p:txBody>
          <a:bodyPr wrap="square">
            <a:spAutoFit/>
          </a:bodyPr>
          <a:lstStyle/>
          <a:p>
            <a:r>
              <a:rPr lang="en-US" sz="1000" b="0" i="0">
                <a:solidFill>
                  <a:srgbClr val="5A6570"/>
                </a:solidFill>
                <a:effectLst/>
                <a:latin typeface="Libre Franklin" panose="020B0604020202020204" pitchFamily="2" charset="0"/>
              </a:rPr>
              <a:t>Image by </a:t>
            </a:r>
            <a:r>
              <a:rPr lang="en-US" sz="1000" b="0" i="0" u="none" strike="noStrike">
                <a:solidFill>
                  <a:srgbClr val="EE6A24"/>
                </a:solidFill>
                <a:effectLst/>
                <a:latin typeface="Libre Franklin" panose="020B0604020202020204" pitchFamily="2" charset="0"/>
                <a:hlinkClick r:id="rId4"/>
              </a:rPr>
              <a:t>Chelsea </a:t>
            </a:r>
            <a:r>
              <a:rPr lang="en-US" sz="1000" b="0" i="0" u="none" strike="noStrike" err="1">
                <a:solidFill>
                  <a:srgbClr val="EE6A24"/>
                </a:solidFill>
                <a:effectLst/>
                <a:latin typeface="Libre Franklin" panose="020B0604020202020204" pitchFamily="2" charset="0"/>
                <a:hlinkClick r:id="rId4"/>
              </a:rPr>
              <a:t>Parlett-Pelleriti</a:t>
            </a:r>
            <a:endParaRPr lang="en-US" sz="1000"/>
          </a:p>
        </p:txBody>
      </p:sp>
      <p:grpSp>
        <p:nvGrpSpPr>
          <p:cNvPr id="58" name="Group 57">
            <a:extLst>
              <a:ext uri="{FF2B5EF4-FFF2-40B4-BE49-F238E27FC236}">
                <a16:creationId xmlns:a16="http://schemas.microsoft.com/office/drawing/2014/main" id="{496E259A-C3F7-0F2B-1636-D46CEE840854}"/>
              </a:ext>
            </a:extLst>
          </p:cNvPr>
          <p:cNvGrpSpPr/>
          <p:nvPr/>
        </p:nvGrpSpPr>
        <p:grpSpPr>
          <a:xfrm>
            <a:off x="5176406" y="1653169"/>
            <a:ext cx="6604369" cy="1400371"/>
            <a:chOff x="5168780" y="1378849"/>
            <a:chExt cx="6604369" cy="1400371"/>
          </a:xfrm>
        </p:grpSpPr>
        <p:grpSp>
          <p:nvGrpSpPr>
            <p:cNvPr id="33" name="Group 32">
              <a:extLst>
                <a:ext uri="{FF2B5EF4-FFF2-40B4-BE49-F238E27FC236}">
                  <a16:creationId xmlns:a16="http://schemas.microsoft.com/office/drawing/2014/main" id="{2A3780C5-8B03-6E41-58CC-6F364BF243C1}"/>
                </a:ext>
              </a:extLst>
            </p:cNvPr>
            <p:cNvGrpSpPr/>
            <p:nvPr/>
          </p:nvGrpSpPr>
          <p:grpSpPr>
            <a:xfrm>
              <a:off x="5168780" y="1378849"/>
              <a:ext cx="3317437" cy="1400371"/>
              <a:chOff x="5168780" y="1388105"/>
              <a:chExt cx="3317437" cy="1400371"/>
            </a:xfrm>
          </p:grpSpPr>
          <p:sp>
            <p:nvSpPr>
              <p:cNvPr id="9" name="TextBox 8">
                <a:extLst>
                  <a:ext uri="{FF2B5EF4-FFF2-40B4-BE49-F238E27FC236}">
                    <a16:creationId xmlns:a16="http://schemas.microsoft.com/office/drawing/2014/main" id="{57E42591-5CB0-DF4E-327E-5DE2C4B71E06}"/>
                  </a:ext>
                </a:extLst>
              </p:cNvPr>
              <p:cNvSpPr txBox="1"/>
              <p:nvPr/>
            </p:nvSpPr>
            <p:spPr>
              <a:xfrm>
                <a:off x="6088374"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1</a:t>
                </a:r>
              </a:p>
            </p:txBody>
          </p:sp>
          <p:sp>
            <p:nvSpPr>
              <p:cNvPr id="11" name="TextBox 10">
                <a:extLst>
                  <a:ext uri="{FF2B5EF4-FFF2-40B4-BE49-F238E27FC236}">
                    <a16:creationId xmlns:a16="http://schemas.microsoft.com/office/drawing/2014/main" id="{4F7695B4-A996-190A-83C6-845E9AD1B918}"/>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13" name="TextBox 12">
                <a:extLst>
                  <a:ext uri="{FF2B5EF4-FFF2-40B4-BE49-F238E27FC236}">
                    <a16:creationId xmlns:a16="http://schemas.microsoft.com/office/drawing/2014/main" id="{A667813B-4783-A338-A986-1C26FA78CE35}"/>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15" name="TextBox 14">
                <a:extLst>
                  <a:ext uri="{FF2B5EF4-FFF2-40B4-BE49-F238E27FC236}">
                    <a16:creationId xmlns:a16="http://schemas.microsoft.com/office/drawing/2014/main" id="{40DD62E0-CBC8-73DD-8DC5-DF92E3083367}"/>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18" name="Straight Connector 17">
                <a:extLst>
                  <a:ext uri="{FF2B5EF4-FFF2-40B4-BE49-F238E27FC236}">
                    <a16:creationId xmlns:a16="http://schemas.microsoft.com/office/drawing/2014/main" id="{E9C2BB31-0413-F4F0-2D28-F9E554D023C2}"/>
                  </a:ext>
                </a:extLst>
              </p:cNvPr>
              <p:cNvCxnSpPr>
                <a:cxnSpLocks/>
                <a:stCxn id="9" idx="2"/>
                <a:endCxn id="11" idx="0"/>
              </p:cNvCxnSpPr>
              <p:nvPr/>
            </p:nvCxnSpPr>
            <p:spPr>
              <a:xfrm flipH="1">
                <a:off x="5748810" y="1757437"/>
                <a:ext cx="1081244"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675B7D-A4D1-9DA0-8C94-4C4221EDA8F7}"/>
                  </a:ext>
                </a:extLst>
              </p:cNvPr>
              <p:cNvCxnSpPr>
                <a:cxnSpLocks/>
                <a:stCxn id="9" idx="2"/>
                <a:endCxn id="13" idx="0"/>
              </p:cNvCxnSpPr>
              <p:nvPr/>
            </p:nvCxnSpPr>
            <p:spPr>
              <a:xfrm flipH="1">
                <a:off x="6827499" y="1757437"/>
                <a:ext cx="2555"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CFBCB8-1D14-F5BB-E43B-1A7C151DFEEF}"/>
                  </a:ext>
                </a:extLst>
              </p:cNvPr>
              <p:cNvCxnSpPr>
                <a:cxnSpLocks/>
                <a:stCxn id="9" idx="2"/>
                <a:endCxn id="15" idx="0"/>
              </p:cNvCxnSpPr>
              <p:nvPr/>
            </p:nvCxnSpPr>
            <p:spPr>
              <a:xfrm>
                <a:off x="6830054" y="1757437"/>
                <a:ext cx="1076134"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1F4E78E-8C37-9B5D-E20C-1D29D4689E52}"/>
                </a:ext>
              </a:extLst>
            </p:cNvPr>
            <p:cNvGrpSpPr/>
            <p:nvPr/>
          </p:nvGrpSpPr>
          <p:grpSpPr>
            <a:xfrm>
              <a:off x="8455712" y="1378849"/>
              <a:ext cx="3317437" cy="1400371"/>
              <a:chOff x="5168780" y="1388105"/>
              <a:chExt cx="3317437" cy="1400371"/>
            </a:xfrm>
          </p:grpSpPr>
          <p:sp>
            <p:nvSpPr>
              <p:cNvPr id="35" name="TextBox 34">
                <a:extLst>
                  <a:ext uri="{FF2B5EF4-FFF2-40B4-BE49-F238E27FC236}">
                    <a16:creationId xmlns:a16="http://schemas.microsoft.com/office/drawing/2014/main" id="{8DA27608-61BA-1369-77B7-9D1AEF88F7C4}"/>
                  </a:ext>
                </a:extLst>
              </p:cNvPr>
              <p:cNvSpPr txBox="1"/>
              <p:nvPr/>
            </p:nvSpPr>
            <p:spPr>
              <a:xfrm>
                <a:off x="6062802"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2</a:t>
                </a:r>
              </a:p>
            </p:txBody>
          </p:sp>
          <p:sp>
            <p:nvSpPr>
              <p:cNvPr id="36" name="TextBox 35">
                <a:extLst>
                  <a:ext uri="{FF2B5EF4-FFF2-40B4-BE49-F238E27FC236}">
                    <a16:creationId xmlns:a16="http://schemas.microsoft.com/office/drawing/2014/main" id="{96BE7B23-17C0-AF15-2C83-44456E9096CA}"/>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37" name="TextBox 36">
                <a:extLst>
                  <a:ext uri="{FF2B5EF4-FFF2-40B4-BE49-F238E27FC236}">
                    <a16:creationId xmlns:a16="http://schemas.microsoft.com/office/drawing/2014/main" id="{4F0AF330-8E87-BB1A-CCFA-AE168F445D6E}"/>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38" name="TextBox 37">
                <a:extLst>
                  <a:ext uri="{FF2B5EF4-FFF2-40B4-BE49-F238E27FC236}">
                    <a16:creationId xmlns:a16="http://schemas.microsoft.com/office/drawing/2014/main" id="{B6B0CDDC-5A88-0D4B-3665-6303DC859F8E}"/>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39" name="Straight Connector 38">
                <a:extLst>
                  <a:ext uri="{FF2B5EF4-FFF2-40B4-BE49-F238E27FC236}">
                    <a16:creationId xmlns:a16="http://schemas.microsoft.com/office/drawing/2014/main" id="{6A1FBCB1-E9CA-A672-F2D0-2AFF2A078EAB}"/>
                  </a:ext>
                </a:extLst>
              </p:cNvPr>
              <p:cNvCxnSpPr>
                <a:cxnSpLocks/>
                <a:stCxn id="35" idx="2"/>
                <a:endCxn id="36" idx="0"/>
              </p:cNvCxnSpPr>
              <p:nvPr/>
            </p:nvCxnSpPr>
            <p:spPr>
              <a:xfrm flipH="1">
                <a:off x="5748810" y="1757437"/>
                <a:ext cx="1055672"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DD9FF0-89C6-BB94-6072-F50510DBA03C}"/>
                  </a:ext>
                </a:extLst>
              </p:cNvPr>
              <p:cNvCxnSpPr>
                <a:cxnSpLocks/>
                <a:stCxn id="35" idx="2"/>
                <a:endCxn id="37" idx="0"/>
              </p:cNvCxnSpPr>
              <p:nvPr/>
            </p:nvCxnSpPr>
            <p:spPr>
              <a:xfrm>
                <a:off x="6804482" y="1757437"/>
                <a:ext cx="23017"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23B9B1-0249-3356-902E-507C9E0203FA}"/>
                  </a:ext>
                </a:extLst>
              </p:cNvPr>
              <p:cNvCxnSpPr>
                <a:cxnSpLocks/>
                <a:stCxn id="35" idx="2"/>
                <a:endCxn id="38" idx="0"/>
              </p:cNvCxnSpPr>
              <p:nvPr/>
            </p:nvCxnSpPr>
            <p:spPr>
              <a:xfrm>
                <a:off x="6804482" y="1757437"/>
                <a:ext cx="1101706" cy="66170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2F2131B-67C2-1806-BC77-782842A5FAFE}"/>
              </a:ext>
            </a:extLst>
          </p:cNvPr>
          <p:cNvGrpSpPr/>
          <p:nvPr/>
        </p:nvGrpSpPr>
        <p:grpSpPr>
          <a:xfrm>
            <a:off x="5176406" y="3378595"/>
            <a:ext cx="6604369" cy="1400371"/>
            <a:chOff x="5168780" y="1378849"/>
            <a:chExt cx="6604369" cy="1400371"/>
          </a:xfrm>
        </p:grpSpPr>
        <p:grpSp>
          <p:nvGrpSpPr>
            <p:cNvPr id="60" name="Group 59">
              <a:extLst>
                <a:ext uri="{FF2B5EF4-FFF2-40B4-BE49-F238E27FC236}">
                  <a16:creationId xmlns:a16="http://schemas.microsoft.com/office/drawing/2014/main" id="{97484897-C027-14EF-20FC-35548D3FA5A1}"/>
                </a:ext>
              </a:extLst>
            </p:cNvPr>
            <p:cNvGrpSpPr/>
            <p:nvPr/>
          </p:nvGrpSpPr>
          <p:grpSpPr>
            <a:xfrm>
              <a:off x="5168780" y="1378849"/>
              <a:ext cx="3317437" cy="1400371"/>
              <a:chOff x="5168780" y="1388105"/>
              <a:chExt cx="3317437" cy="1400371"/>
            </a:xfrm>
          </p:grpSpPr>
          <p:sp>
            <p:nvSpPr>
              <p:cNvPr id="16390" name="TextBox 16389">
                <a:extLst>
                  <a:ext uri="{FF2B5EF4-FFF2-40B4-BE49-F238E27FC236}">
                    <a16:creationId xmlns:a16="http://schemas.microsoft.com/office/drawing/2014/main" id="{4A607B1B-5A6A-D81B-24E9-4EF238B4D8DA}"/>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1</a:t>
                </a:r>
              </a:p>
            </p:txBody>
          </p:sp>
          <p:sp>
            <p:nvSpPr>
              <p:cNvPr id="16391" name="TextBox 16390">
                <a:extLst>
                  <a:ext uri="{FF2B5EF4-FFF2-40B4-BE49-F238E27FC236}">
                    <a16:creationId xmlns:a16="http://schemas.microsoft.com/office/drawing/2014/main" id="{BB4C1634-52AF-7DA9-FF01-C3B2A6F3984E}"/>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92" name="TextBox 16391">
                <a:extLst>
                  <a:ext uri="{FF2B5EF4-FFF2-40B4-BE49-F238E27FC236}">
                    <a16:creationId xmlns:a16="http://schemas.microsoft.com/office/drawing/2014/main" id="{5A44C0EA-C6CE-0A14-8BFA-1138628B7CA4}"/>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93" name="TextBox 16392">
                <a:extLst>
                  <a:ext uri="{FF2B5EF4-FFF2-40B4-BE49-F238E27FC236}">
                    <a16:creationId xmlns:a16="http://schemas.microsoft.com/office/drawing/2014/main" id="{5620A846-3BBA-A21E-B114-ED47FCC794D2}"/>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94" name="Straight Connector 16393">
                <a:extLst>
                  <a:ext uri="{FF2B5EF4-FFF2-40B4-BE49-F238E27FC236}">
                    <a16:creationId xmlns:a16="http://schemas.microsoft.com/office/drawing/2014/main" id="{47F8D1D1-65A0-EAE0-AF23-52E570AFE771}"/>
                  </a:ext>
                </a:extLst>
              </p:cNvPr>
              <p:cNvCxnSpPr>
                <a:stCxn id="16390" idx="2"/>
                <a:endCxn id="1639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525E2D72-757A-4AD5-D998-A985558449E3}"/>
                  </a:ext>
                </a:extLst>
              </p:cNvPr>
              <p:cNvCxnSpPr>
                <a:stCxn id="16390" idx="2"/>
                <a:endCxn id="16392"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6" name="Straight Connector 16395">
                <a:extLst>
                  <a:ext uri="{FF2B5EF4-FFF2-40B4-BE49-F238E27FC236}">
                    <a16:creationId xmlns:a16="http://schemas.microsoft.com/office/drawing/2014/main" id="{024B1F9B-3E68-C2A9-4541-AA3FAD7A8589}"/>
                  </a:ext>
                </a:extLst>
              </p:cNvPr>
              <p:cNvCxnSpPr>
                <a:stCxn id="16390" idx="2"/>
                <a:endCxn id="16393"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475045E-D455-7B3A-08AD-E8E36B807399}"/>
                </a:ext>
              </a:extLst>
            </p:cNvPr>
            <p:cNvGrpSpPr/>
            <p:nvPr/>
          </p:nvGrpSpPr>
          <p:grpSpPr>
            <a:xfrm>
              <a:off x="8455712" y="1378849"/>
              <a:ext cx="3317437" cy="1400371"/>
              <a:chOff x="5168780" y="1388105"/>
              <a:chExt cx="3317437" cy="1400371"/>
            </a:xfrm>
          </p:grpSpPr>
          <p:sp>
            <p:nvSpPr>
              <p:cNvPr id="62" name="TextBox 61">
                <a:extLst>
                  <a:ext uri="{FF2B5EF4-FFF2-40B4-BE49-F238E27FC236}">
                    <a16:creationId xmlns:a16="http://schemas.microsoft.com/office/drawing/2014/main" id="{32C50916-19B3-5119-1CBA-2944A507AADE}"/>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2</a:t>
                </a:r>
              </a:p>
            </p:txBody>
          </p:sp>
          <p:sp>
            <p:nvSpPr>
              <p:cNvPr id="63" name="TextBox 62">
                <a:extLst>
                  <a:ext uri="{FF2B5EF4-FFF2-40B4-BE49-F238E27FC236}">
                    <a16:creationId xmlns:a16="http://schemas.microsoft.com/office/drawing/2014/main" id="{3CEB4F7E-6263-4491-0B6C-3A0FBBF683A5}"/>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84" name="TextBox 16383">
                <a:extLst>
                  <a:ext uri="{FF2B5EF4-FFF2-40B4-BE49-F238E27FC236}">
                    <a16:creationId xmlns:a16="http://schemas.microsoft.com/office/drawing/2014/main" id="{C894616F-2548-1B7E-7CF6-EB9062EEC6CC}"/>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85" name="TextBox 16384">
                <a:extLst>
                  <a:ext uri="{FF2B5EF4-FFF2-40B4-BE49-F238E27FC236}">
                    <a16:creationId xmlns:a16="http://schemas.microsoft.com/office/drawing/2014/main" id="{4B85E81F-BA14-3D2A-EE84-A1A339398D0E}"/>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87" name="Straight Connector 16386">
                <a:extLst>
                  <a:ext uri="{FF2B5EF4-FFF2-40B4-BE49-F238E27FC236}">
                    <a16:creationId xmlns:a16="http://schemas.microsoft.com/office/drawing/2014/main" id="{0E4A94CB-8434-FAE0-F23B-690CFA3911FC}"/>
                  </a:ext>
                </a:extLst>
              </p:cNvPr>
              <p:cNvCxnSpPr>
                <a:stCxn id="62" idx="2"/>
                <a:endCxn id="63"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8" name="Straight Connector 16387">
                <a:extLst>
                  <a:ext uri="{FF2B5EF4-FFF2-40B4-BE49-F238E27FC236}">
                    <a16:creationId xmlns:a16="http://schemas.microsoft.com/office/drawing/2014/main" id="{63ABD891-A5A3-4668-4D8C-295F53F0D045}"/>
                  </a:ext>
                </a:extLst>
              </p:cNvPr>
              <p:cNvCxnSpPr>
                <a:stCxn id="62" idx="2"/>
                <a:endCxn id="16384"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9" name="Straight Connector 16388">
                <a:extLst>
                  <a:ext uri="{FF2B5EF4-FFF2-40B4-BE49-F238E27FC236}">
                    <a16:creationId xmlns:a16="http://schemas.microsoft.com/office/drawing/2014/main" id="{0A9EB850-0351-5E71-A738-E3A275AC8023}"/>
                  </a:ext>
                </a:extLst>
              </p:cNvPr>
              <p:cNvCxnSpPr>
                <a:stCxn id="62" idx="2"/>
                <a:endCxn id="1638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397" name="TextBox 16396">
            <a:extLst>
              <a:ext uri="{FF2B5EF4-FFF2-40B4-BE49-F238E27FC236}">
                <a16:creationId xmlns:a16="http://schemas.microsoft.com/office/drawing/2014/main" id="{09C9ECD7-817C-538D-28BD-F8252FFCDF31}"/>
              </a:ext>
            </a:extLst>
          </p:cNvPr>
          <p:cNvSpPr txBox="1"/>
          <p:nvPr/>
        </p:nvSpPr>
        <p:spPr>
          <a:xfrm>
            <a:off x="4810191" y="5448242"/>
            <a:ext cx="1160059" cy="646331"/>
          </a:xfrm>
          <a:prstGeom prst="rect">
            <a:avLst/>
          </a:prstGeom>
          <a:noFill/>
        </p:spPr>
        <p:txBody>
          <a:bodyPr wrap="square" rtlCol="0">
            <a:spAutoFit/>
          </a:bodyPr>
          <a:lstStyle/>
          <a:p>
            <a:pPr algn="ctr"/>
            <a:r>
              <a:rPr lang="en-US"/>
              <a:t>Thành </a:t>
            </a:r>
            <a:r>
              <a:rPr lang="en-US" err="1"/>
              <a:t>viên</a:t>
            </a:r>
            <a:r>
              <a:rPr lang="en-US"/>
              <a:t> 1</a:t>
            </a:r>
          </a:p>
        </p:txBody>
      </p:sp>
      <p:cxnSp>
        <p:nvCxnSpPr>
          <p:cNvPr id="16398" name="Straight Connector 16397">
            <a:extLst>
              <a:ext uri="{FF2B5EF4-FFF2-40B4-BE49-F238E27FC236}">
                <a16:creationId xmlns:a16="http://schemas.microsoft.com/office/drawing/2014/main" id="{9F80A4AD-6565-B800-E826-FD0B601B8A6F}"/>
              </a:ext>
            </a:extLst>
          </p:cNvPr>
          <p:cNvCxnSpPr>
            <a:cxnSpLocks/>
            <a:stCxn id="16391" idx="2"/>
            <a:endCxn id="16397" idx="0"/>
          </p:cNvCxnSpPr>
          <p:nvPr/>
        </p:nvCxnSpPr>
        <p:spPr>
          <a:xfrm flipH="1">
            <a:off x="5390221" y="4778966"/>
            <a:ext cx="366215"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0" name="TextBox 16399">
            <a:extLst>
              <a:ext uri="{FF2B5EF4-FFF2-40B4-BE49-F238E27FC236}">
                <a16:creationId xmlns:a16="http://schemas.microsoft.com/office/drawing/2014/main" id="{978A8C4A-4782-6572-5D4C-7166629ADC8A}"/>
              </a:ext>
            </a:extLst>
          </p:cNvPr>
          <p:cNvSpPr txBox="1"/>
          <p:nvPr/>
        </p:nvSpPr>
        <p:spPr>
          <a:xfrm>
            <a:off x="6031896" y="5448242"/>
            <a:ext cx="1160059" cy="646331"/>
          </a:xfrm>
          <a:prstGeom prst="rect">
            <a:avLst/>
          </a:prstGeom>
          <a:noFill/>
        </p:spPr>
        <p:txBody>
          <a:bodyPr wrap="square" rtlCol="0">
            <a:spAutoFit/>
          </a:bodyPr>
          <a:lstStyle/>
          <a:p>
            <a:pPr algn="ctr"/>
            <a:r>
              <a:rPr lang="en-US"/>
              <a:t>Thành </a:t>
            </a:r>
            <a:r>
              <a:rPr lang="en-US" err="1"/>
              <a:t>viên</a:t>
            </a:r>
            <a:r>
              <a:rPr lang="en-US"/>
              <a:t> 2</a:t>
            </a:r>
          </a:p>
        </p:txBody>
      </p:sp>
      <p:cxnSp>
        <p:nvCxnSpPr>
          <p:cNvPr id="16401" name="Straight Connector 16400">
            <a:extLst>
              <a:ext uri="{FF2B5EF4-FFF2-40B4-BE49-F238E27FC236}">
                <a16:creationId xmlns:a16="http://schemas.microsoft.com/office/drawing/2014/main" id="{71C1E62C-65C7-4953-6364-049F8515CE9B}"/>
              </a:ext>
            </a:extLst>
          </p:cNvPr>
          <p:cNvCxnSpPr>
            <a:cxnSpLocks/>
            <a:stCxn id="16391" idx="2"/>
            <a:endCxn id="16400" idx="0"/>
          </p:cNvCxnSpPr>
          <p:nvPr/>
        </p:nvCxnSpPr>
        <p:spPr>
          <a:xfrm>
            <a:off x="5756436" y="4778966"/>
            <a:ext cx="855490"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A49B7306-87EA-16FA-8760-AB1522A2C647}"/>
              </a:ext>
            </a:extLst>
          </p:cNvPr>
          <p:cNvSpPr txBox="1"/>
          <p:nvPr/>
        </p:nvSpPr>
        <p:spPr>
          <a:xfrm>
            <a:off x="7253600" y="5448242"/>
            <a:ext cx="1160059" cy="369332"/>
          </a:xfrm>
          <a:prstGeom prst="rect">
            <a:avLst/>
          </a:prstGeom>
          <a:noFill/>
        </p:spPr>
        <p:txBody>
          <a:bodyPr wrap="square" rtlCol="0">
            <a:spAutoFit/>
          </a:bodyPr>
          <a:lstStyle/>
          <a:p>
            <a:pPr algn="ctr"/>
            <a:r>
              <a:rPr lang="en-US"/>
              <a:t>…</a:t>
            </a:r>
          </a:p>
        </p:txBody>
      </p:sp>
      <p:cxnSp>
        <p:nvCxnSpPr>
          <p:cNvPr id="16404" name="Straight Connector 16403">
            <a:extLst>
              <a:ext uri="{FF2B5EF4-FFF2-40B4-BE49-F238E27FC236}">
                <a16:creationId xmlns:a16="http://schemas.microsoft.com/office/drawing/2014/main" id="{990891C1-B165-60E8-64FC-15C3DE54ACBE}"/>
              </a:ext>
            </a:extLst>
          </p:cNvPr>
          <p:cNvCxnSpPr>
            <a:cxnSpLocks/>
            <a:stCxn id="16391" idx="2"/>
            <a:endCxn id="16403" idx="0"/>
          </p:cNvCxnSpPr>
          <p:nvPr/>
        </p:nvCxnSpPr>
        <p:spPr>
          <a:xfrm>
            <a:off x="5756436" y="4778966"/>
            <a:ext cx="2077194"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ADCA26B-0EF2-4555-228E-D7A591470D77}"/>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39767411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5"/>
            <a:ext cx="10515600" cy="1091979"/>
          </a:xfrm>
        </p:spPr>
        <p:txBody>
          <a:bodyPr>
            <a:normAutofit fontScale="90000"/>
          </a:bodyPr>
          <a:lstStyle/>
          <a:p>
            <a:pPr>
              <a:lnSpc>
                <a:spcPct val="100000"/>
              </a:lnSpc>
            </a:pPr>
            <a:r>
              <a:rPr lang="en-US" err="1"/>
              <a:t>Phân</a:t>
            </a:r>
            <a:r>
              <a:rPr lang="en-US"/>
              <a:t> </a:t>
            </a:r>
            <a:r>
              <a:rPr lang="en-US" err="1"/>
              <a:t>tích</a:t>
            </a:r>
            <a:r>
              <a:rPr lang="en-US"/>
              <a:t> </a:t>
            </a:r>
            <a:r>
              <a:rPr lang="en-US" err="1"/>
              <a:t>thành</a:t>
            </a:r>
            <a:r>
              <a:rPr lang="en-US"/>
              <a:t> </a:t>
            </a:r>
            <a:r>
              <a:rPr lang="en-US" err="1"/>
              <a:t>phần</a:t>
            </a:r>
            <a:r>
              <a:rPr lang="en-US"/>
              <a:t> </a:t>
            </a:r>
            <a:r>
              <a:rPr lang="en-US" err="1"/>
              <a:t>chính</a:t>
            </a:r>
            <a:r>
              <a:rPr lang="en-US"/>
              <a:t> </a:t>
            </a:r>
            <a:br>
              <a:rPr lang="en-US"/>
            </a:br>
            <a:r>
              <a:rPr lang="en-US"/>
              <a:t>(PCA - Principal component analysis)</a:t>
            </a:r>
            <a:endParaRPr lang="en-GB"/>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6500149" cy="4717131"/>
          </a:xfrm>
        </p:spPr>
        <p:txBody>
          <a:bodyPr>
            <a:normAutofit lnSpcReduction="10000"/>
          </a:bodyPr>
          <a:lstStyle/>
          <a:p>
            <a:pPr>
              <a:lnSpc>
                <a:spcPct val="150000"/>
              </a:lnSpc>
            </a:pPr>
            <a:r>
              <a:rPr lang="en-US" err="1"/>
              <a:t>Phương</a:t>
            </a:r>
            <a:r>
              <a:rPr lang="en-US"/>
              <a:t> </a:t>
            </a:r>
            <a:r>
              <a:rPr lang="en-US" err="1"/>
              <a:t>pháp</a:t>
            </a:r>
            <a:r>
              <a:rPr lang="en-US"/>
              <a:t> </a:t>
            </a:r>
            <a:r>
              <a:rPr lang="en-US" err="1"/>
              <a:t>giảm</a:t>
            </a:r>
            <a:r>
              <a:rPr lang="en-US"/>
              <a:t> </a:t>
            </a:r>
            <a:r>
              <a:rPr lang="en-US" err="1"/>
              <a:t>chiều</a:t>
            </a:r>
            <a:r>
              <a:rPr lang="en-US"/>
              <a:t> </a:t>
            </a:r>
            <a:r>
              <a:rPr lang="en-US" err="1"/>
              <a:t>dữ</a:t>
            </a:r>
            <a:r>
              <a:rPr lang="en-US"/>
              <a:t> </a:t>
            </a:r>
            <a:r>
              <a:rPr lang="en-US" err="1"/>
              <a:t>liệu</a:t>
            </a:r>
            <a:endParaRPr lang="en-US"/>
          </a:p>
          <a:p>
            <a:pPr>
              <a:lnSpc>
                <a:spcPct val="150000"/>
              </a:lnSpc>
            </a:pPr>
            <a:r>
              <a:rPr lang="en-US" err="1"/>
              <a:t>Không</a:t>
            </a:r>
            <a:r>
              <a:rPr lang="en-US"/>
              <a:t> </a:t>
            </a:r>
            <a:r>
              <a:rPr lang="en-US" err="1"/>
              <a:t>phân</a:t>
            </a:r>
            <a:r>
              <a:rPr lang="en-US"/>
              <a:t> </a:t>
            </a:r>
            <a:r>
              <a:rPr lang="en-US" err="1"/>
              <a:t>biệt</a:t>
            </a:r>
            <a:r>
              <a:rPr lang="en-US"/>
              <a:t> </a:t>
            </a:r>
            <a:r>
              <a:rPr lang="en-US" err="1"/>
              <a:t>biến</a:t>
            </a:r>
            <a:r>
              <a:rPr lang="en-US"/>
              <a:t> </a:t>
            </a:r>
            <a:r>
              <a:rPr lang="en-US" err="1"/>
              <a:t>độc</a:t>
            </a:r>
            <a:r>
              <a:rPr lang="en-US"/>
              <a:t> </a:t>
            </a:r>
            <a:r>
              <a:rPr lang="en-US" err="1"/>
              <a:t>lập</a:t>
            </a:r>
            <a:r>
              <a:rPr lang="en-US"/>
              <a:t> hay </a:t>
            </a:r>
            <a:r>
              <a:rPr lang="en-US" err="1"/>
              <a:t>phụ</a:t>
            </a:r>
            <a:r>
              <a:rPr lang="en-US"/>
              <a:t> </a:t>
            </a:r>
            <a:r>
              <a:rPr lang="en-US" err="1"/>
              <a:t>thuộc</a:t>
            </a:r>
            <a:endParaRPr lang="en-US"/>
          </a:p>
          <a:p>
            <a:pPr>
              <a:lnSpc>
                <a:spcPct val="150000"/>
              </a:lnSpc>
            </a:pPr>
            <a:r>
              <a:rPr lang="en-US" err="1"/>
              <a:t>Phương</a:t>
            </a:r>
            <a:r>
              <a:rPr lang="en-US"/>
              <a:t> </a:t>
            </a:r>
            <a:r>
              <a:rPr lang="en-US" err="1"/>
              <a:t>pháp</a:t>
            </a:r>
            <a:r>
              <a:rPr lang="en-US"/>
              <a:t> </a:t>
            </a:r>
            <a:r>
              <a:rPr lang="en-US" err="1"/>
              <a:t>khảo</a:t>
            </a:r>
            <a:r>
              <a:rPr lang="en-US"/>
              <a:t> </a:t>
            </a:r>
            <a:r>
              <a:rPr lang="en-US" err="1"/>
              <a:t>sát</a:t>
            </a:r>
            <a:r>
              <a:rPr lang="en-US"/>
              <a:t> (</a:t>
            </a:r>
            <a:r>
              <a:rPr lang="en-US" err="1"/>
              <a:t>không</a:t>
            </a:r>
            <a:r>
              <a:rPr lang="en-US"/>
              <a:t> </a:t>
            </a:r>
            <a:r>
              <a:rPr lang="en-US" err="1"/>
              <a:t>phải</a:t>
            </a:r>
            <a:r>
              <a:rPr lang="en-US"/>
              <a:t> </a:t>
            </a:r>
            <a:r>
              <a:rPr lang="en-US" err="1"/>
              <a:t>phương</a:t>
            </a:r>
            <a:r>
              <a:rPr lang="en-US"/>
              <a:t> </a:t>
            </a:r>
            <a:r>
              <a:rPr lang="en-US" err="1"/>
              <a:t>pháp</a:t>
            </a:r>
            <a:r>
              <a:rPr lang="en-US"/>
              <a:t> </a:t>
            </a:r>
            <a:r>
              <a:rPr lang="en-US" err="1"/>
              <a:t>suy</a:t>
            </a:r>
            <a:r>
              <a:rPr lang="en-US"/>
              <a:t> </a:t>
            </a:r>
            <a:r>
              <a:rPr lang="en-US" err="1"/>
              <a:t>luận</a:t>
            </a:r>
            <a:r>
              <a:rPr lang="en-US"/>
              <a:t>)</a:t>
            </a:r>
          </a:p>
          <a:p>
            <a:pPr>
              <a:lnSpc>
                <a:spcPct val="150000"/>
              </a:lnSpc>
            </a:pPr>
            <a:r>
              <a:rPr lang="en-US" err="1"/>
              <a:t>Bước</a:t>
            </a:r>
            <a:r>
              <a:rPr lang="en-US"/>
              <a:t> </a:t>
            </a:r>
            <a:r>
              <a:rPr lang="en-US" err="1"/>
              <a:t>trước</a:t>
            </a:r>
            <a:r>
              <a:rPr lang="en-US"/>
              <a:t> </a:t>
            </a:r>
            <a:r>
              <a:rPr lang="en-US" err="1"/>
              <a:t>cho</a:t>
            </a:r>
            <a:r>
              <a:rPr lang="en-US"/>
              <a:t> </a:t>
            </a:r>
            <a:r>
              <a:rPr lang="en-US" err="1"/>
              <a:t>hồi</a:t>
            </a:r>
            <a:r>
              <a:rPr lang="en-US"/>
              <a:t> </a:t>
            </a:r>
            <a:r>
              <a:rPr lang="en-US" err="1"/>
              <a:t>quy</a:t>
            </a:r>
            <a:r>
              <a:rPr lang="en-US"/>
              <a:t> </a:t>
            </a:r>
            <a:r>
              <a:rPr lang="en-US" err="1"/>
              <a:t>tuyến</a:t>
            </a:r>
            <a:r>
              <a:rPr lang="en-US"/>
              <a:t> </a:t>
            </a:r>
            <a:r>
              <a:rPr lang="en-US" err="1"/>
              <a:t>tính</a:t>
            </a:r>
            <a:r>
              <a:rPr lang="en-US"/>
              <a:t> </a:t>
            </a:r>
            <a:r>
              <a:rPr lang="en-US" err="1"/>
              <a:t>để</a:t>
            </a:r>
            <a:r>
              <a:rPr lang="en-US"/>
              <a:t> </a:t>
            </a:r>
            <a:r>
              <a:rPr lang="en-US" err="1"/>
              <a:t>giảm</a:t>
            </a:r>
            <a:r>
              <a:rPr lang="en-US"/>
              <a:t> </a:t>
            </a:r>
            <a:r>
              <a:rPr lang="en-US" err="1"/>
              <a:t>đa</a:t>
            </a:r>
            <a:r>
              <a:rPr lang="en-US"/>
              <a:t> </a:t>
            </a:r>
            <a:r>
              <a:rPr lang="en-US" err="1"/>
              <a:t>cộng</a:t>
            </a:r>
            <a:r>
              <a:rPr lang="en-US"/>
              <a:t> </a:t>
            </a:r>
            <a:r>
              <a:rPr lang="en-US" err="1"/>
              <a:t>tuyến</a:t>
            </a:r>
            <a:r>
              <a:rPr lang="en-US"/>
              <a:t> (multicollinearity)</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94</a:t>
            </a:fld>
            <a:endParaRPr lang="en-US"/>
          </a:p>
        </p:txBody>
      </p:sp>
      <p:grpSp>
        <p:nvGrpSpPr>
          <p:cNvPr id="18" name="Group 17">
            <a:extLst>
              <a:ext uri="{FF2B5EF4-FFF2-40B4-BE49-F238E27FC236}">
                <a16:creationId xmlns:a16="http://schemas.microsoft.com/office/drawing/2014/main" id="{09B060E2-96AA-4BCC-BC94-D625BAA57EF2}"/>
              </a:ext>
            </a:extLst>
          </p:cNvPr>
          <p:cNvGrpSpPr/>
          <p:nvPr/>
        </p:nvGrpSpPr>
        <p:grpSpPr>
          <a:xfrm>
            <a:off x="8090376" y="1759002"/>
            <a:ext cx="548522" cy="4177581"/>
            <a:chOff x="8090376" y="1494842"/>
            <a:chExt cx="548522" cy="4177581"/>
          </a:xfrm>
        </p:grpSpPr>
        <p:sp>
          <p:nvSpPr>
            <p:cNvPr id="7" name="TextBox 6">
              <a:extLst>
                <a:ext uri="{FF2B5EF4-FFF2-40B4-BE49-F238E27FC236}">
                  <a16:creationId xmlns:a16="http://schemas.microsoft.com/office/drawing/2014/main" id="{35828CFC-5F72-3023-4881-BBA44EDE8A85}"/>
                </a:ext>
              </a:extLst>
            </p:cNvPr>
            <p:cNvSpPr txBox="1"/>
            <p:nvPr/>
          </p:nvSpPr>
          <p:spPr>
            <a:xfrm>
              <a:off x="8090376" y="1494842"/>
              <a:ext cx="548522" cy="461665"/>
            </a:xfrm>
            <a:prstGeom prst="rect">
              <a:avLst/>
            </a:prstGeom>
            <a:noFill/>
            <a:ln>
              <a:solidFill>
                <a:schemeClr val="tx1"/>
              </a:solidFill>
            </a:ln>
          </p:spPr>
          <p:txBody>
            <a:bodyPr wrap="square" rtlCol="0">
              <a:spAutoFit/>
            </a:bodyPr>
            <a:lstStyle/>
            <a:p>
              <a:pPr algn="ctr"/>
              <a:r>
                <a:rPr lang="en-US" sz="2400"/>
                <a:t>Y1</a:t>
              </a:r>
            </a:p>
          </p:txBody>
        </p:sp>
        <p:sp>
          <p:nvSpPr>
            <p:cNvPr id="8" name="TextBox 7">
              <a:extLst>
                <a:ext uri="{FF2B5EF4-FFF2-40B4-BE49-F238E27FC236}">
                  <a16:creationId xmlns:a16="http://schemas.microsoft.com/office/drawing/2014/main" id="{C00C0E16-126E-1A6C-4FF8-C627D2A78E96}"/>
                </a:ext>
              </a:extLst>
            </p:cNvPr>
            <p:cNvSpPr txBox="1"/>
            <p:nvPr/>
          </p:nvSpPr>
          <p:spPr>
            <a:xfrm>
              <a:off x="8090376" y="2025687"/>
              <a:ext cx="548522" cy="461665"/>
            </a:xfrm>
            <a:prstGeom prst="rect">
              <a:avLst/>
            </a:prstGeom>
            <a:noFill/>
            <a:ln>
              <a:solidFill>
                <a:schemeClr val="tx1"/>
              </a:solidFill>
            </a:ln>
          </p:spPr>
          <p:txBody>
            <a:bodyPr wrap="square" rtlCol="0">
              <a:spAutoFit/>
            </a:bodyPr>
            <a:lstStyle/>
            <a:p>
              <a:pPr algn="ctr"/>
              <a:r>
                <a:rPr lang="en-US" sz="2400"/>
                <a:t>Y2</a:t>
              </a:r>
            </a:p>
          </p:txBody>
        </p:sp>
        <p:sp>
          <p:nvSpPr>
            <p:cNvPr id="9" name="TextBox 8">
              <a:extLst>
                <a:ext uri="{FF2B5EF4-FFF2-40B4-BE49-F238E27FC236}">
                  <a16:creationId xmlns:a16="http://schemas.microsoft.com/office/drawing/2014/main" id="{4A1D7993-98D0-E666-1343-6A79DFDDC6CB}"/>
                </a:ext>
              </a:extLst>
            </p:cNvPr>
            <p:cNvSpPr txBox="1"/>
            <p:nvPr/>
          </p:nvSpPr>
          <p:spPr>
            <a:xfrm>
              <a:off x="8090376" y="2556532"/>
              <a:ext cx="548522" cy="461665"/>
            </a:xfrm>
            <a:prstGeom prst="rect">
              <a:avLst/>
            </a:prstGeom>
            <a:noFill/>
            <a:ln>
              <a:solidFill>
                <a:schemeClr val="tx1"/>
              </a:solidFill>
            </a:ln>
          </p:spPr>
          <p:txBody>
            <a:bodyPr wrap="square" rtlCol="0">
              <a:spAutoFit/>
            </a:bodyPr>
            <a:lstStyle/>
            <a:p>
              <a:pPr algn="ctr"/>
              <a:r>
                <a:rPr lang="en-US" sz="2400"/>
                <a:t>Y3</a:t>
              </a:r>
            </a:p>
          </p:txBody>
        </p:sp>
        <p:sp>
          <p:nvSpPr>
            <p:cNvPr id="10" name="TextBox 9">
              <a:extLst>
                <a:ext uri="{FF2B5EF4-FFF2-40B4-BE49-F238E27FC236}">
                  <a16:creationId xmlns:a16="http://schemas.microsoft.com/office/drawing/2014/main" id="{D9E0D0E8-E1EB-34D1-B310-98F8360EEC6D}"/>
                </a:ext>
              </a:extLst>
            </p:cNvPr>
            <p:cNvSpPr txBox="1"/>
            <p:nvPr/>
          </p:nvSpPr>
          <p:spPr>
            <a:xfrm>
              <a:off x="8090376" y="3087377"/>
              <a:ext cx="548522" cy="461665"/>
            </a:xfrm>
            <a:prstGeom prst="rect">
              <a:avLst/>
            </a:prstGeom>
            <a:noFill/>
            <a:ln>
              <a:solidFill>
                <a:schemeClr val="tx1"/>
              </a:solidFill>
            </a:ln>
          </p:spPr>
          <p:txBody>
            <a:bodyPr wrap="square" rtlCol="0">
              <a:spAutoFit/>
            </a:bodyPr>
            <a:lstStyle/>
            <a:p>
              <a:pPr algn="ctr"/>
              <a:r>
                <a:rPr lang="en-US" sz="2400"/>
                <a:t>Y4</a:t>
              </a:r>
            </a:p>
          </p:txBody>
        </p:sp>
        <p:sp>
          <p:nvSpPr>
            <p:cNvPr id="11" name="TextBox 10">
              <a:extLst>
                <a:ext uri="{FF2B5EF4-FFF2-40B4-BE49-F238E27FC236}">
                  <a16:creationId xmlns:a16="http://schemas.microsoft.com/office/drawing/2014/main" id="{2AA26F36-75EC-42A6-930D-91DAD5F0903A}"/>
                </a:ext>
              </a:extLst>
            </p:cNvPr>
            <p:cNvSpPr txBox="1"/>
            <p:nvPr/>
          </p:nvSpPr>
          <p:spPr>
            <a:xfrm>
              <a:off x="8090376" y="3618222"/>
              <a:ext cx="548522" cy="461665"/>
            </a:xfrm>
            <a:prstGeom prst="rect">
              <a:avLst/>
            </a:prstGeom>
            <a:noFill/>
            <a:ln>
              <a:solidFill>
                <a:schemeClr val="tx1"/>
              </a:solidFill>
            </a:ln>
          </p:spPr>
          <p:txBody>
            <a:bodyPr wrap="square" rtlCol="0">
              <a:spAutoFit/>
            </a:bodyPr>
            <a:lstStyle/>
            <a:p>
              <a:pPr algn="ctr"/>
              <a:r>
                <a:rPr lang="en-US" sz="2400"/>
                <a:t>Y5</a:t>
              </a:r>
            </a:p>
          </p:txBody>
        </p:sp>
        <p:sp>
          <p:nvSpPr>
            <p:cNvPr id="12" name="TextBox 11">
              <a:extLst>
                <a:ext uri="{FF2B5EF4-FFF2-40B4-BE49-F238E27FC236}">
                  <a16:creationId xmlns:a16="http://schemas.microsoft.com/office/drawing/2014/main" id="{881FB9D3-91C5-6347-5A07-7F43F278F6E6}"/>
                </a:ext>
              </a:extLst>
            </p:cNvPr>
            <p:cNvSpPr txBox="1"/>
            <p:nvPr/>
          </p:nvSpPr>
          <p:spPr>
            <a:xfrm>
              <a:off x="8090376" y="4149067"/>
              <a:ext cx="548522" cy="461665"/>
            </a:xfrm>
            <a:prstGeom prst="rect">
              <a:avLst/>
            </a:prstGeom>
            <a:noFill/>
            <a:ln>
              <a:solidFill>
                <a:schemeClr val="tx1"/>
              </a:solidFill>
            </a:ln>
          </p:spPr>
          <p:txBody>
            <a:bodyPr wrap="square" rtlCol="0">
              <a:spAutoFit/>
            </a:bodyPr>
            <a:lstStyle/>
            <a:p>
              <a:pPr algn="ctr"/>
              <a:r>
                <a:rPr lang="en-US" sz="2400"/>
                <a:t>Y6</a:t>
              </a:r>
            </a:p>
          </p:txBody>
        </p:sp>
        <p:sp>
          <p:nvSpPr>
            <p:cNvPr id="13" name="TextBox 12">
              <a:extLst>
                <a:ext uri="{FF2B5EF4-FFF2-40B4-BE49-F238E27FC236}">
                  <a16:creationId xmlns:a16="http://schemas.microsoft.com/office/drawing/2014/main" id="{E28B6A7D-5403-6756-F354-42405E9FE57F}"/>
                </a:ext>
              </a:extLst>
            </p:cNvPr>
            <p:cNvSpPr txBox="1"/>
            <p:nvPr/>
          </p:nvSpPr>
          <p:spPr>
            <a:xfrm>
              <a:off x="8090376" y="4679912"/>
              <a:ext cx="548522" cy="461665"/>
            </a:xfrm>
            <a:prstGeom prst="rect">
              <a:avLst/>
            </a:prstGeom>
            <a:noFill/>
            <a:ln>
              <a:solidFill>
                <a:schemeClr val="tx1"/>
              </a:solidFill>
            </a:ln>
          </p:spPr>
          <p:txBody>
            <a:bodyPr wrap="square" rtlCol="0">
              <a:spAutoFit/>
            </a:bodyPr>
            <a:lstStyle/>
            <a:p>
              <a:pPr algn="ctr"/>
              <a:r>
                <a:rPr lang="en-US" sz="2400"/>
                <a:t>Y7</a:t>
              </a:r>
            </a:p>
          </p:txBody>
        </p:sp>
        <p:sp>
          <p:nvSpPr>
            <p:cNvPr id="14" name="TextBox 13">
              <a:extLst>
                <a:ext uri="{FF2B5EF4-FFF2-40B4-BE49-F238E27FC236}">
                  <a16:creationId xmlns:a16="http://schemas.microsoft.com/office/drawing/2014/main" id="{91C95C36-BF40-491E-3137-C078D9085004}"/>
                </a:ext>
              </a:extLst>
            </p:cNvPr>
            <p:cNvSpPr txBox="1"/>
            <p:nvPr/>
          </p:nvSpPr>
          <p:spPr>
            <a:xfrm>
              <a:off x="8090376" y="5210758"/>
              <a:ext cx="548522" cy="461665"/>
            </a:xfrm>
            <a:prstGeom prst="rect">
              <a:avLst/>
            </a:prstGeom>
            <a:noFill/>
            <a:ln>
              <a:solidFill>
                <a:schemeClr val="tx1"/>
              </a:solidFill>
            </a:ln>
          </p:spPr>
          <p:txBody>
            <a:bodyPr wrap="square" rtlCol="0">
              <a:spAutoFit/>
            </a:bodyPr>
            <a:lstStyle/>
            <a:p>
              <a:pPr algn="ctr"/>
              <a:r>
                <a:rPr lang="en-US" sz="2400"/>
                <a:t>Y8</a:t>
              </a:r>
            </a:p>
          </p:txBody>
        </p:sp>
      </p:grpSp>
      <p:grpSp>
        <p:nvGrpSpPr>
          <p:cNvPr id="17" name="Group 16">
            <a:extLst>
              <a:ext uri="{FF2B5EF4-FFF2-40B4-BE49-F238E27FC236}">
                <a16:creationId xmlns:a16="http://schemas.microsoft.com/office/drawing/2014/main" id="{25BD5D9C-FD5F-BE18-5A9F-A4E43C2754D7}"/>
              </a:ext>
            </a:extLst>
          </p:cNvPr>
          <p:cNvGrpSpPr/>
          <p:nvPr/>
        </p:nvGrpSpPr>
        <p:grpSpPr>
          <a:xfrm>
            <a:off x="10360943" y="2867681"/>
            <a:ext cx="548522" cy="1960222"/>
            <a:chOff x="10360943" y="2256519"/>
            <a:chExt cx="548522" cy="1960222"/>
          </a:xfrm>
        </p:grpSpPr>
        <p:sp>
          <p:nvSpPr>
            <p:cNvPr id="15" name="TextBox 14">
              <a:extLst>
                <a:ext uri="{FF2B5EF4-FFF2-40B4-BE49-F238E27FC236}">
                  <a16:creationId xmlns:a16="http://schemas.microsoft.com/office/drawing/2014/main" id="{3416D13F-1195-C8AD-C730-A60886E5416A}"/>
                </a:ext>
              </a:extLst>
            </p:cNvPr>
            <p:cNvSpPr txBox="1"/>
            <p:nvPr/>
          </p:nvSpPr>
          <p:spPr>
            <a:xfrm>
              <a:off x="10360943" y="2256519"/>
              <a:ext cx="548522" cy="461665"/>
            </a:xfrm>
            <a:prstGeom prst="rect">
              <a:avLst/>
            </a:prstGeom>
            <a:noFill/>
            <a:ln>
              <a:solidFill>
                <a:schemeClr val="tx1"/>
              </a:solidFill>
            </a:ln>
          </p:spPr>
          <p:txBody>
            <a:bodyPr wrap="square" rtlCol="0">
              <a:spAutoFit/>
            </a:bodyPr>
            <a:lstStyle/>
            <a:p>
              <a:pPr algn="ctr"/>
              <a:r>
                <a:rPr lang="en-US" sz="2400"/>
                <a:t>C1</a:t>
              </a:r>
            </a:p>
          </p:txBody>
        </p:sp>
        <p:sp>
          <p:nvSpPr>
            <p:cNvPr id="16" name="TextBox 15">
              <a:extLst>
                <a:ext uri="{FF2B5EF4-FFF2-40B4-BE49-F238E27FC236}">
                  <a16:creationId xmlns:a16="http://schemas.microsoft.com/office/drawing/2014/main" id="{5B7C87EB-315B-5E97-C434-74B156B85DC8}"/>
                </a:ext>
              </a:extLst>
            </p:cNvPr>
            <p:cNvSpPr txBox="1"/>
            <p:nvPr/>
          </p:nvSpPr>
          <p:spPr>
            <a:xfrm>
              <a:off x="10360943" y="3755076"/>
              <a:ext cx="548522" cy="461665"/>
            </a:xfrm>
            <a:prstGeom prst="rect">
              <a:avLst/>
            </a:prstGeom>
            <a:noFill/>
            <a:ln>
              <a:solidFill>
                <a:schemeClr val="tx1"/>
              </a:solidFill>
            </a:ln>
          </p:spPr>
          <p:txBody>
            <a:bodyPr wrap="square" rtlCol="0">
              <a:spAutoFit/>
            </a:bodyPr>
            <a:lstStyle/>
            <a:p>
              <a:pPr algn="ctr"/>
              <a:r>
                <a:rPr lang="en-US" sz="2400"/>
                <a:t>C2</a:t>
              </a:r>
            </a:p>
          </p:txBody>
        </p:sp>
      </p:grpSp>
      <p:cxnSp>
        <p:nvCxnSpPr>
          <p:cNvPr id="20" name="Straight Connector 19">
            <a:extLst>
              <a:ext uri="{FF2B5EF4-FFF2-40B4-BE49-F238E27FC236}">
                <a16:creationId xmlns:a16="http://schemas.microsoft.com/office/drawing/2014/main" id="{FE0196F6-5AAA-4AFB-3648-1669759FFC7D}"/>
              </a:ext>
            </a:extLst>
          </p:cNvPr>
          <p:cNvCxnSpPr>
            <a:cxnSpLocks/>
            <a:stCxn id="7" idx="3"/>
          </p:cNvCxnSpPr>
          <p:nvPr/>
        </p:nvCxnSpPr>
        <p:spPr>
          <a:xfrm>
            <a:off x="8638898" y="1989835"/>
            <a:ext cx="1722045" cy="91168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820A26D-4F98-E6E1-8EB0-A2B2AE2C77F6}"/>
              </a:ext>
            </a:extLst>
          </p:cNvPr>
          <p:cNvCxnSpPr>
            <a:cxnSpLocks/>
            <a:stCxn id="8" idx="3"/>
          </p:cNvCxnSpPr>
          <p:nvPr/>
        </p:nvCxnSpPr>
        <p:spPr>
          <a:xfrm>
            <a:off x="8638898" y="2520680"/>
            <a:ext cx="1722045" cy="43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D9E6BC-F139-3615-1AEE-51850B0E9D14}"/>
              </a:ext>
            </a:extLst>
          </p:cNvPr>
          <p:cNvCxnSpPr>
            <a:cxnSpLocks/>
            <a:stCxn id="9" idx="3"/>
          </p:cNvCxnSpPr>
          <p:nvPr/>
        </p:nvCxnSpPr>
        <p:spPr>
          <a:xfrm flipV="1">
            <a:off x="8638898" y="2970699"/>
            <a:ext cx="1722045" cy="8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76E159-5CE9-8442-5A31-CDDE11D85A53}"/>
              </a:ext>
            </a:extLst>
          </p:cNvPr>
          <p:cNvCxnSpPr>
            <a:cxnSpLocks/>
            <a:stCxn id="10" idx="3"/>
            <a:endCxn id="15" idx="1"/>
          </p:cNvCxnSpPr>
          <p:nvPr/>
        </p:nvCxnSpPr>
        <p:spPr>
          <a:xfrm flipV="1">
            <a:off x="8638898" y="3098514"/>
            <a:ext cx="1722045" cy="4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897C84-A3ED-528F-E99E-D8C2DD711601}"/>
              </a:ext>
            </a:extLst>
          </p:cNvPr>
          <p:cNvCxnSpPr>
            <a:cxnSpLocks/>
            <a:stCxn id="11" idx="3"/>
            <a:endCxn id="15" idx="1"/>
          </p:cNvCxnSpPr>
          <p:nvPr/>
        </p:nvCxnSpPr>
        <p:spPr>
          <a:xfrm flipV="1">
            <a:off x="8638898" y="3098514"/>
            <a:ext cx="1722045" cy="101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69B526-6DD9-D278-9A16-6B634EEEBDE2}"/>
              </a:ext>
            </a:extLst>
          </p:cNvPr>
          <p:cNvCxnSpPr>
            <a:cxnSpLocks/>
            <a:stCxn id="12" idx="3"/>
          </p:cNvCxnSpPr>
          <p:nvPr/>
        </p:nvCxnSpPr>
        <p:spPr>
          <a:xfrm flipV="1">
            <a:off x="8638898" y="3201531"/>
            <a:ext cx="1722045" cy="144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27BA82-9EF4-02C3-BF96-75DAA7AC74B4}"/>
              </a:ext>
            </a:extLst>
          </p:cNvPr>
          <p:cNvCxnSpPr>
            <a:cxnSpLocks/>
            <a:stCxn id="13" idx="3"/>
          </p:cNvCxnSpPr>
          <p:nvPr/>
        </p:nvCxnSpPr>
        <p:spPr>
          <a:xfrm flipV="1">
            <a:off x="8638898" y="3230913"/>
            <a:ext cx="1722045" cy="194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2A06D4-CE53-1AFF-F612-9F6F783769CA}"/>
              </a:ext>
            </a:extLst>
          </p:cNvPr>
          <p:cNvCxnSpPr>
            <a:cxnSpLocks/>
            <a:stCxn id="14" idx="3"/>
          </p:cNvCxnSpPr>
          <p:nvPr/>
        </p:nvCxnSpPr>
        <p:spPr>
          <a:xfrm flipV="1">
            <a:off x="8638898" y="3282357"/>
            <a:ext cx="1722045" cy="242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152726-0201-2E07-6936-6E5C4178D591}"/>
              </a:ext>
            </a:extLst>
          </p:cNvPr>
          <p:cNvCxnSpPr>
            <a:cxnSpLocks/>
          </p:cNvCxnSpPr>
          <p:nvPr/>
        </p:nvCxnSpPr>
        <p:spPr>
          <a:xfrm>
            <a:off x="8638898" y="1980583"/>
            <a:ext cx="1722045" cy="243264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68DE0A-DDCA-35A5-5F6E-386E1076ACC9}"/>
              </a:ext>
            </a:extLst>
          </p:cNvPr>
          <p:cNvCxnSpPr>
            <a:cxnSpLocks/>
          </p:cNvCxnSpPr>
          <p:nvPr/>
        </p:nvCxnSpPr>
        <p:spPr>
          <a:xfrm>
            <a:off x="8638898" y="2511428"/>
            <a:ext cx="1722045" cy="19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8942251-76A8-BA75-CCDD-9565E6BAE877}"/>
              </a:ext>
            </a:extLst>
          </p:cNvPr>
          <p:cNvCxnSpPr>
            <a:cxnSpLocks/>
            <a:endCxn id="16" idx="1"/>
          </p:cNvCxnSpPr>
          <p:nvPr/>
        </p:nvCxnSpPr>
        <p:spPr>
          <a:xfrm>
            <a:off x="8638898" y="3042273"/>
            <a:ext cx="1722045" cy="155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FA4A2D-4972-90A9-AB29-39CF35CF8A04}"/>
              </a:ext>
            </a:extLst>
          </p:cNvPr>
          <p:cNvCxnSpPr>
            <a:cxnSpLocks/>
            <a:endCxn id="16" idx="1"/>
          </p:cNvCxnSpPr>
          <p:nvPr/>
        </p:nvCxnSpPr>
        <p:spPr>
          <a:xfrm>
            <a:off x="8638898" y="3573118"/>
            <a:ext cx="1722045" cy="102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8FAA7B-5EA1-B6A5-1889-130D9A7EEE82}"/>
              </a:ext>
            </a:extLst>
          </p:cNvPr>
          <p:cNvCxnSpPr>
            <a:cxnSpLocks/>
            <a:endCxn id="16" idx="1"/>
          </p:cNvCxnSpPr>
          <p:nvPr/>
        </p:nvCxnSpPr>
        <p:spPr>
          <a:xfrm>
            <a:off x="8638898" y="4103963"/>
            <a:ext cx="1722045" cy="49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0C73A9-C668-CE37-26FA-ECEA0EBBFB03}"/>
              </a:ext>
            </a:extLst>
          </p:cNvPr>
          <p:cNvCxnSpPr>
            <a:cxnSpLocks/>
          </p:cNvCxnSpPr>
          <p:nvPr/>
        </p:nvCxnSpPr>
        <p:spPr>
          <a:xfrm>
            <a:off x="8638898" y="4634808"/>
            <a:ext cx="1722045" cy="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496C1D-4229-1C54-7ABD-FECB13FD6DEF}"/>
              </a:ext>
            </a:extLst>
          </p:cNvPr>
          <p:cNvCxnSpPr>
            <a:cxnSpLocks/>
          </p:cNvCxnSpPr>
          <p:nvPr/>
        </p:nvCxnSpPr>
        <p:spPr>
          <a:xfrm flipV="1">
            <a:off x="8638898" y="4747077"/>
            <a:ext cx="1722045" cy="41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DBE00B-CBC5-C1C5-C4E5-AB84ECD15D60}"/>
              </a:ext>
            </a:extLst>
          </p:cNvPr>
          <p:cNvCxnSpPr>
            <a:cxnSpLocks/>
          </p:cNvCxnSpPr>
          <p:nvPr/>
        </p:nvCxnSpPr>
        <p:spPr>
          <a:xfrm flipV="1">
            <a:off x="8638898" y="4776459"/>
            <a:ext cx="1722045" cy="9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3347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err="1"/>
              <a:t>Phân</a:t>
            </a:r>
            <a:r>
              <a:rPr lang="en-US"/>
              <a:t> </a:t>
            </a:r>
            <a:r>
              <a:rPr lang="en-US" err="1"/>
              <a:t>tích</a:t>
            </a:r>
            <a:r>
              <a:rPr lang="en-US"/>
              <a:t> </a:t>
            </a:r>
            <a:r>
              <a:rPr lang="en-US" err="1"/>
              <a:t>nhân</a:t>
            </a:r>
            <a:r>
              <a:rPr lang="en-US"/>
              <a:t> </a:t>
            </a:r>
            <a:r>
              <a:rPr lang="en-US" err="1"/>
              <a:t>tố</a:t>
            </a:r>
            <a:r>
              <a:rPr lang="en-US"/>
              <a:t> (Factor analysis)</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5226895" cy="4717131"/>
          </a:xfrm>
        </p:spPr>
        <p:txBody>
          <a:bodyPr>
            <a:normAutofit fontScale="92500"/>
          </a:bodyPr>
          <a:lstStyle/>
          <a:p>
            <a:pPr>
              <a:lnSpc>
                <a:spcPct val="160000"/>
              </a:lnSpc>
            </a:pPr>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a:t>
            </a:r>
            <a:r>
              <a:rPr lang="en-US" dirty="0" err="1"/>
              <a:t>khám</a:t>
            </a:r>
            <a:r>
              <a:rPr lang="en-US" dirty="0"/>
              <a:t> </a:t>
            </a:r>
            <a:r>
              <a:rPr lang="en-US" dirty="0" err="1"/>
              <a:t>phá</a:t>
            </a:r>
            <a:r>
              <a:rPr lang="en-US" dirty="0"/>
              <a:t>/</a:t>
            </a:r>
            <a:r>
              <a:rPr lang="en-US" dirty="0" err="1"/>
              <a:t>khẳng</a:t>
            </a:r>
            <a:r>
              <a:rPr lang="en-US" dirty="0"/>
              <a:t> </a:t>
            </a:r>
            <a:r>
              <a:rPr lang="en-US" dirty="0" err="1"/>
              <a:t>định</a:t>
            </a:r>
            <a:r>
              <a:rPr lang="en-US" dirty="0"/>
              <a:t> (Exploratory/Confirmatory Factor Analysis) </a:t>
            </a:r>
          </a:p>
          <a:p>
            <a:pPr>
              <a:lnSpc>
                <a:spcPct val="160000"/>
              </a:lnSpc>
            </a:pPr>
            <a:r>
              <a:rPr lang="en-US" dirty="0"/>
              <a:t>CFA: </a:t>
            </a:r>
            <a:r>
              <a:rPr lang="en-US" dirty="0" err="1"/>
              <a:t>Thường</a:t>
            </a:r>
            <a:r>
              <a:rPr lang="en-US" dirty="0"/>
              <a:t> </a:t>
            </a:r>
            <a:r>
              <a:rPr lang="en-US" dirty="0" err="1"/>
              <a:t>áp</a:t>
            </a:r>
            <a:r>
              <a:rPr lang="en-US" dirty="0"/>
              <a:t> </a:t>
            </a:r>
            <a:r>
              <a:rPr lang="en-US" dirty="0" err="1"/>
              <a:t>dụng</a:t>
            </a:r>
            <a:r>
              <a:rPr lang="en-US" dirty="0"/>
              <a:t> </a:t>
            </a:r>
            <a:r>
              <a:rPr lang="en-US" dirty="0" err="1"/>
              <a:t>cho</a:t>
            </a:r>
            <a:r>
              <a:rPr lang="en-US" dirty="0"/>
              <a:t> </a:t>
            </a:r>
            <a:r>
              <a:rPr lang="en-US" dirty="0" err="1"/>
              <a:t>dữ</a:t>
            </a:r>
            <a:r>
              <a:rPr lang="en-US" dirty="0"/>
              <a:t> </a:t>
            </a:r>
            <a:r>
              <a:rPr lang="en-US" dirty="0" err="1"/>
              <a:t>liệu</a:t>
            </a:r>
            <a:r>
              <a:rPr lang="en-US" dirty="0"/>
              <a:t> </a:t>
            </a:r>
            <a:r>
              <a:rPr lang="en-US" dirty="0" err="1"/>
              <a:t>bảng</a:t>
            </a:r>
            <a:r>
              <a:rPr lang="en-US" dirty="0"/>
              <a:t> </a:t>
            </a:r>
            <a:r>
              <a:rPr lang="en-US" dirty="0" err="1"/>
              <a:t>hỏi</a:t>
            </a:r>
            <a:endParaRPr lang="en-US" dirty="0"/>
          </a:p>
          <a:p>
            <a:pPr>
              <a:lnSpc>
                <a:spcPct val="160000"/>
              </a:lnSpc>
            </a:pPr>
            <a:r>
              <a:rPr lang="en-US" dirty="0"/>
              <a:t>CFA: </a:t>
            </a:r>
            <a:r>
              <a:rPr lang="en-US" dirty="0" err="1"/>
              <a:t>Đo</a:t>
            </a:r>
            <a:r>
              <a:rPr lang="en-US" dirty="0"/>
              <a:t> </a:t>
            </a:r>
            <a:r>
              <a:rPr lang="en-US" dirty="0" err="1"/>
              <a:t>phạm</a:t>
            </a:r>
            <a:r>
              <a:rPr lang="en-US" dirty="0"/>
              <a:t> </a:t>
            </a:r>
            <a:r>
              <a:rPr lang="en-US" dirty="0" err="1"/>
              <a:t>trù</a:t>
            </a:r>
            <a:r>
              <a:rPr lang="en-US" dirty="0"/>
              <a:t> </a:t>
            </a:r>
            <a:r>
              <a:rPr lang="en-US" dirty="0" err="1"/>
              <a:t>tiềm</a:t>
            </a:r>
            <a:r>
              <a:rPr lang="en-US" dirty="0"/>
              <a:t> </a:t>
            </a:r>
            <a:r>
              <a:rPr lang="en-US" dirty="0" err="1"/>
              <a:t>ẩn</a:t>
            </a:r>
            <a:r>
              <a:rPr lang="en-US" dirty="0"/>
              <a:t> (Latent construct)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95</a:t>
            </a:fld>
            <a:endParaRPr lang="en-US"/>
          </a:p>
        </p:txBody>
      </p:sp>
      <p:grpSp>
        <p:nvGrpSpPr>
          <p:cNvPr id="95" name="Group 94">
            <a:extLst>
              <a:ext uri="{FF2B5EF4-FFF2-40B4-BE49-F238E27FC236}">
                <a16:creationId xmlns:a16="http://schemas.microsoft.com/office/drawing/2014/main" id="{DDADACA9-C60D-2024-9953-52556831FB23}"/>
              </a:ext>
            </a:extLst>
          </p:cNvPr>
          <p:cNvGrpSpPr/>
          <p:nvPr/>
        </p:nvGrpSpPr>
        <p:grpSpPr>
          <a:xfrm>
            <a:off x="8718175" y="1508445"/>
            <a:ext cx="548522" cy="4177581"/>
            <a:chOff x="8718175" y="1494842"/>
            <a:chExt cx="548522" cy="4177581"/>
          </a:xfrm>
        </p:grpSpPr>
        <p:grpSp>
          <p:nvGrpSpPr>
            <p:cNvPr id="52" name="Group 51">
              <a:extLst>
                <a:ext uri="{FF2B5EF4-FFF2-40B4-BE49-F238E27FC236}">
                  <a16:creationId xmlns:a16="http://schemas.microsoft.com/office/drawing/2014/main" id="{3B5F19B3-09B6-BA50-1EF3-3F0A4D888CF2}"/>
                </a:ext>
              </a:extLst>
            </p:cNvPr>
            <p:cNvGrpSpPr/>
            <p:nvPr/>
          </p:nvGrpSpPr>
          <p:grpSpPr>
            <a:xfrm>
              <a:off x="8718175" y="1494842"/>
              <a:ext cx="548522" cy="2054200"/>
              <a:chOff x="8718175" y="1494842"/>
              <a:chExt cx="548522" cy="2054200"/>
            </a:xfrm>
          </p:grpSpPr>
          <p:sp>
            <p:nvSpPr>
              <p:cNvPr id="8" name="TextBox 7">
                <a:extLst>
                  <a:ext uri="{FF2B5EF4-FFF2-40B4-BE49-F238E27FC236}">
                    <a16:creationId xmlns:a16="http://schemas.microsoft.com/office/drawing/2014/main" id="{51A3DA33-670C-70A3-1ED4-DBFCBDDD1CB7}"/>
                  </a:ext>
                </a:extLst>
              </p:cNvPr>
              <p:cNvSpPr txBox="1"/>
              <p:nvPr/>
            </p:nvSpPr>
            <p:spPr>
              <a:xfrm>
                <a:off x="8718175" y="1494842"/>
                <a:ext cx="548522" cy="461665"/>
              </a:xfrm>
              <a:prstGeom prst="rect">
                <a:avLst/>
              </a:prstGeom>
              <a:noFill/>
              <a:ln>
                <a:solidFill>
                  <a:schemeClr val="tx1"/>
                </a:solidFill>
              </a:ln>
            </p:spPr>
            <p:txBody>
              <a:bodyPr wrap="square" rtlCol="0">
                <a:spAutoFit/>
              </a:bodyPr>
              <a:lstStyle/>
              <a:p>
                <a:pPr algn="ctr"/>
                <a:r>
                  <a:rPr lang="en-US" sz="2400"/>
                  <a:t>I1</a:t>
                </a:r>
              </a:p>
            </p:txBody>
          </p:sp>
          <p:sp>
            <p:nvSpPr>
              <p:cNvPr id="9" name="TextBox 8">
                <a:extLst>
                  <a:ext uri="{FF2B5EF4-FFF2-40B4-BE49-F238E27FC236}">
                    <a16:creationId xmlns:a16="http://schemas.microsoft.com/office/drawing/2014/main" id="{7184C158-14E8-1E85-A159-A57349ED1F00}"/>
                  </a:ext>
                </a:extLst>
              </p:cNvPr>
              <p:cNvSpPr txBox="1"/>
              <p:nvPr/>
            </p:nvSpPr>
            <p:spPr>
              <a:xfrm>
                <a:off x="8718175" y="2025687"/>
                <a:ext cx="548522" cy="461665"/>
              </a:xfrm>
              <a:prstGeom prst="rect">
                <a:avLst/>
              </a:prstGeom>
              <a:noFill/>
              <a:ln>
                <a:solidFill>
                  <a:schemeClr val="tx1"/>
                </a:solidFill>
              </a:ln>
            </p:spPr>
            <p:txBody>
              <a:bodyPr wrap="square" rtlCol="0">
                <a:spAutoFit/>
              </a:bodyPr>
              <a:lstStyle/>
              <a:p>
                <a:pPr algn="ctr"/>
                <a:r>
                  <a:rPr lang="en-US" sz="2400"/>
                  <a:t>I2</a:t>
                </a:r>
              </a:p>
            </p:txBody>
          </p:sp>
          <p:sp>
            <p:nvSpPr>
              <p:cNvPr id="10" name="TextBox 9">
                <a:extLst>
                  <a:ext uri="{FF2B5EF4-FFF2-40B4-BE49-F238E27FC236}">
                    <a16:creationId xmlns:a16="http://schemas.microsoft.com/office/drawing/2014/main" id="{7E76C2A0-FBCD-6E84-C53A-8AB38566379D}"/>
                  </a:ext>
                </a:extLst>
              </p:cNvPr>
              <p:cNvSpPr txBox="1"/>
              <p:nvPr/>
            </p:nvSpPr>
            <p:spPr>
              <a:xfrm>
                <a:off x="8718175" y="2556532"/>
                <a:ext cx="548522" cy="461665"/>
              </a:xfrm>
              <a:prstGeom prst="rect">
                <a:avLst/>
              </a:prstGeom>
              <a:noFill/>
              <a:ln>
                <a:solidFill>
                  <a:schemeClr val="tx1"/>
                </a:solidFill>
              </a:ln>
            </p:spPr>
            <p:txBody>
              <a:bodyPr wrap="square" rtlCol="0">
                <a:spAutoFit/>
              </a:bodyPr>
              <a:lstStyle/>
              <a:p>
                <a:pPr algn="ctr"/>
                <a:r>
                  <a:rPr lang="en-US" sz="2400"/>
                  <a:t>I3</a:t>
                </a:r>
              </a:p>
            </p:txBody>
          </p:sp>
          <p:sp>
            <p:nvSpPr>
              <p:cNvPr id="11" name="TextBox 10">
                <a:extLst>
                  <a:ext uri="{FF2B5EF4-FFF2-40B4-BE49-F238E27FC236}">
                    <a16:creationId xmlns:a16="http://schemas.microsoft.com/office/drawing/2014/main" id="{3CB7B3B7-8154-5662-8132-667421DEF949}"/>
                  </a:ext>
                </a:extLst>
              </p:cNvPr>
              <p:cNvSpPr txBox="1"/>
              <p:nvPr/>
            </p:nvSpPr>
            <p:spPr>
              <a:xfrm>
                <a:off x="8718175" y="3087377"/>
                <a:ext cx="548522" cy="461665"/>
              </a:xfrm>
              <a:prstGeom prst="rect">
                <a:avLst/>
              </a:prstGeom>
              <a:noFill/>
              <a:ln>
                <a:solidFill>
                  <a:schemeClr val="tx1"/>
                </a:solidFill>
              </a:ln>
            </p:spPr>
            <p:txBody>
              <a:bodyPr wrap="square" rtlCol="0">
                <a:spAutoFit/>
              </a:bodyPr>
              <a:lstStyle/>
              <a:p>
                <a:pPr algn="ctr"/>
                <a:r>
                  <a:rPr lang="en-US" sz="2400"/>
                  <a:t>I4</a:t>
                </a:r>
              </a:p>
            </p:txBody>
          </p:sp>
        </p:grpSp>
        <p:grpSp>
          <p:nvGrpSpPr>
            <p:cNvPr id="53" name="Group 52">
              <a:extLst>
                <a:ext uri="{FF2B5EF4-FFF2-40B4-BE49-F238E27FC236}">
                  <a16:creationId xmlns:a16="http://schemas.microsoft.com/office/drawing/2014/main" id="{A40BCFB5-811D-828B-BDC5-3353AD6D98A3}"/>
                </a:ext>
              </a:extLst>
            </p:cNvPr>
            <p:cNvGrpSpPr/>
            <p:nvPr/>
          </p:nvGrpSpPr>
          <p:grpSpPr>
            <a:xfrm>
              <a:off x="8718175" y="3618222"/>
              <a:ext cx="548522" cy="2054201"/>
              <a:chOff x="8718175" y="3618222"/>
              <a:chExt cx="548522" cy="2054201"/>
            </a:xfrm>
          </p:grpSpPr>
          <p:sp>
            <p:nvSpPr>
              <p:cNvPr id="12" name="TextBox 11">
                <a:extLst>
                  <a:ext uri="{FF2B5EF4-FFF2-40B4-BE49-F238E27FC236}">
                    <a16:creationId xmlns:a16="http://schemas.microsoft.com/office/drawing/2014/main" id="{E7B4A3F3-A59C-F0A0-7273-B894F819FD24}"/>
                  </a:ext>
                </a:extLst>
              </p:cNvPr>
              <p:cNvSpPr txBox="1"/>
              <p:nvPr/>
            </p:nvSpPr>
            <p:spPr>
              <a:xfrm>
                <a:off x="8718175" y="3618222"/>
                <a:ext cx="548522" cy="461665"/>
              </a:xfrm>
              <a:prstGeom prst="rect">
                <a:avLst/>
              </a:prstGeom>
              <a:noFill/>
              <a:ln>
                <a:solidFill>
                  <a:schemeClr val="tx1"/>
                </a:solidFill>
              </a:ln>
            </p:spPr>
            <p:txBody>
              <a:bodyPr wrap="square" rtlCol="0">
                <a:spAutoFit/>
              </a:bodyPr>
              <a:lstStyle/>
              <a:p>
                <a:pPr algn="ctr"/>
                <a:r>
                  <a:rPr lang="en-US" sz="2400"/>
                  <a:t>I5</a:t>
                </a:r>
              </a:p>
            </p:txBody>
          </p:sp>
          <p:sp>
            <p:nvSpPr>
              <p:cNvPr id="13" name="TextBox 12">
                <a:extLst>
                  <a:ext uri="{FF2B5EF4-FFF2-40B4-BE49-F238E27FC236}">
                    <a16:creationId xmlns:a16="http://schemas.microsoft.com/office/drawing/2014/main" id="{69A9603B-BFEB-D6C1-D736-1E2A4D7D6D48}"/>
                  </a:ext>
                </a:extLst>
              </p:cNvPr>
              <p:cNvSpPr txBox="1"/>
              <p:nvPr/>
            </p:nvSpPr>
            <p:spPr>
              <a:xfrm>
                <a:off x="8718175" y="4149067"/>
                <a:ext cx="548522" cy="461665"/>
              </a:xfrm>
              <a:prstGeom prst="rect">
                <a:avLst/>
              </a:prstGeom>
              <a:noFill/>
              <a:ln>
                <a:solidFill>
                  <a:schemeClr val="tx1"/>
                </a:solidFill>
              </a:ln>
            </p:spPr>
            <p:txBody>
              <a:bodyPr wrap="square" rtlCol="0">
                <a:spAutoFit/>
              </a:bodyPr>
              <a:lstStyle/>
              <a:p>
                <a:pPr algn="ctr"/>
                <a:r>
                  <a:rPr lang="en-US" sz="2400"/>
                  <a:t>I6</a:t>
                </a:r>
              </a:p>
            </p:txBody>
          </p:sp>
          <p:sp>
            <p:nvSpPr>
              <p:cNvPr id="14" name="TextBox 13">
                <a:extLst>
                  <a:ext uri="{FF2B5EF4-FFF2-40B4-BE49-F238E27FC236}">
                    <a16:creationId xmlns:a16="http://schemas.microsoft.com/office/drawing/2014/main" id="{F508AC16-6553-5579-A2E6-A6DEE20751EB}"/>
                  </a:ext>
                </a:extLst>
              </p:cNvPr>
              <p:cNvSpPr txBox="1"/>
              <p:nvPr/>
            </p:nvSpPr>
            <p:spPr>
              <a:xfrm>
                <a:off x="8718175" y="4679912"/>
                <a:ext cx="548522" cy="461665"/>
              </a:xfrm>
              <a:prstGeom prst="rect">
                <a:avLst/>
              </a:prstGeom>
              <a:noFill/>
              <a:ln>
                <a:solidFill>
                  <a:schemeClr val="tx1"/>
                </a:solidFill>
              </a:ln>
            </p:spPr>
            <p:txBody>
              <a:bodyPr wrap="square" rtlCol="0">
                <a:spAutoFit/>
              </a:bodyPr>
              <a:lstStyle/>
              <a:p>
                <a:pPr algn="ctr"/>
                <a:r>
                  <a:rPr lang="en-US" sz="2400"/>
                  <a:t>I7</a:t>
                </a:r>
              </a:p>
            </p:txBody>
          </p:sp>
          <p:sp>
            <p:nvSpPr>
              <p:cNvPr id="15" name="TextBox 14">
                <a:extLst>
                  <a:ext uri="{FF2B5EF4-FFF2-40B4-BE49-F238E27FC236}">
                    <a16:creationId xmlns:a16="http://schemas.microsoft.com/office/drawing/2014/main" id="{7CE35ED4-78EB-EB81-CE5A-6499D7A32D46}"/>
                  </a:ext>
                </a:extLst>
              </p:cNvPr>
              <p:cNvSpPr txBox="1"/>
              <p:nvPr/>
            </p:nvSpPr>
            <p:spPr>
              <a:xfrm>
                <a:off x="8718175" y="5210758"/>
                <a:ext cx="548522" cy="461665"/>
              </a:xfrm>
              <a:prstGeom prst="rect">
                <a:avLst/>
              </a:prstGeom>
              <a:noFill/>
              <a:ln>
                <a:solidFill>
                  <a:schemeClr val="tx1"/>
                </a:solidFill>
              </a:ln>
            </p:spPr>
            <p:txBody>
              <a:bodyPr wrap="square" rtlCol="0">
                <a:spAutoFit/>
              </a:bodyPr>
              <a:lstStyle/>
              <a:p>
                <a:pPr algn="ctr"/>
                <a:r>
                  <a:rPr lang="en-US" sz="2400"/>
                  <a:t>I8</a:t>
                </a:r>
              </a:p>
            </p:txBody>
          </p:sp>
        </p:grpSp>
      </p:grpSp>
      <p:sp>
        <p:nvSpPr>
          <p:cNvPr id="17" name="TextBox 16">
            <a:extLst>
              <a:ext uri="{FF2B5EF4-FFF2-40B4-BE49-F238E27FC236}">
                <a16:creationId xmlns:a16="http://schemas.microsoft.com/office/drawing/2014/main" id="{FB8E14BA-D90B-5AA7-B191-4D0D49C312C7}"/>
              </a:ext>
            </a:extLst>
          </p:cNvPr>
          <p:cNvSpPr txBox="1"/>
          <p:nvPr/>
        </p:nvSpPr>
        <p:spPr>
          <a:xfrm>
            <a:off x="10562022" y="2197348"/>
            <a:ext cx="1127058" cy="649188"/>
          </a:xfrm>
          <a:prstGeom prst="ellipse">
            <a:avLst/>
          </a:prstGeom>
          <a:noFill/>
          <a:ln>
            <a:solidFill>
              <a:schemeClr val="tx1"/>
            </a:solidFill>
          </a:ln>
        </p:spPr>
        <p:txBody>
          <a:bodyPr wrap="square" rtlCol="0">
            <a:spAutoFit/>
          </a:bodyPr>
          <a:lstStyle/>
          <a:p>
            <a:pPr algn="ctr"/>
            <a:r>
              <a:rPr lang="en-US" sz="2400"/>
              <a:t>C1</a:t>
            </a:r>
          </a:p>
        </p:txBody>
      </p:sp>
      <p:sp>
        <p:nvSpPr>
          <p:cNvPr id="18" name="TextBox 17">
            <a:extLst>
              <a:ext uri="{FF2B5EF4-FFF2-40B4-BE49-F238E27FC236}">
                <a16:creationId xmlns:a16="http://schemas.microsoft.com/office/drawing/2014/main" id="{786B69E6-D0E6-11D4-7599-811B1C40D8EE}"/>
              </a:ext>
            </a:extLst>
          </p:cNvPr>
          <p:cNvSpPr txBox="1"/>
          <p:nvPr/>
        </p:nvSpPr>
        <p:spPr>
          <a:xfrm>
            <a:off x="10562022" y="4320728"/>
            <a:ext cx="1127058" cy="649188"/>
          </a:xfrm>
          <a:prstGeom prst="ellipse">
            <a:avLst/>
          </a:prstGeom>
          <a:noFill/>
          <a:ln>
            <a:solidFill>
              <a:schemeClr val="tx1"/>
            </a:solidFill>
          </a:ln>
        </p:spPr>
        <p:txBody>
          <a:bodyPr wrap="square" rtlCol="0">
            <a:spAutoFit/>
          </a:bodyPr>
          <a:lstStyle/>
          <a:p>
            <a:pPr algn="ctr"/>
            <a:r>
              <a:rPr lang="en-US" sz="2400"/>
              <a:t>C2</a:t>
            </a:r>
          </a:p>
        </p:txBody>
      </p:sp>
      <p:cxnSp>
        <p:nvCxnSpPr>
          <p:cNvPr id="19" name="Straight Connector 18">
            <a:extLst>
              <a:ext uri="{FF2B5EF4-FFF2-40B4-BE49-F238E27FC236}">
                <a16:creationId xmlns:a16="http://schemas.microsoft.com/office/drawing/2014/main" id="{5CDB65DF-81ED-D321-FBA5-A3B8707B0086}"/>
              </a:ext>
            </a:extLst>
          </p:cNvPr>
          <p:cNvCxnSpPr>
            <a:cxnSpLocks/>
            <a:stCxn id="8" idx="3"/>
            <a:endCxn id="17" idx="2"/>
          </p:cNvCxnSpPr>
          <p:nvPr/>
        </p:nvCxnSpPr>
        <p:spPr>
          <a:xfrm>
            <a:off x="9266697" y="1739278"/>
            <a:ext cx="1295325" cy="782664"/>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02A9CB-8267-A3A9-0658-B0DDF6EC2999}"/>
              </a:ext>
            </a:extLst>
          </p:cNvPr>
          <p:cNvCxnSpPr>
            <a:cxnSpLocks/>
            <a:stCxn id="9" idx="3"/>
            <a:endCxn id="17" idx="2"/>
          </p:cNvCxnSpPr>
          <p:nvPr/>
        </p:nvCxnSpPr>
        <p:spPr>
          <a:xfrm>
            <a:off x="9266697" y="2270123"/>
            <a:ext cx="1295325" cy="2518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E060D-4B8A-F680-EA22-B488C036BA46}"/>
              </a:ext>
            </a:extLst>
          </p:cNvPr>
          <p:cNvCxnSpPr>
            <a:cxnSpLocks/>
            <a:stCxn id="10" idx="3"/>
            <a:endCxn id="17" idx="2"/>
          </p:cNvCxnSpPr>
          <p:nvPr/>
        </p:nvCxnSpPr>
        <p:spPr>
          <a:xfrm flipV="1">
            <a:off x="9266697" y="2521942"/>
            <a:ext cx="1295325" cy="27902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333A9-DDD3-9F41-1138-7AFA2B24BDF1}"/>
              </a:ext>
            </a:extLst>
          </p:cNvPr>
          <p:cNvCxnSpPr>
            <a:cxnSpLocks/>
            <a:stCxn id="11" idx="3"/>
            <a:endCxn id="17" idx="2"/>
          </p:cNvCxnSpPr>
          <p:nvPr/>
        </p:nvCxnSpPr>
        <p:spPr>
          <a:xfrm flipV="1">
            <a:off x="9266697" y="2521942"/>
            <a:ext cx="1295325" cy="8098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62AE39-0AED-F25A-1247-82654A3D2E3B}"/>
              </a:ext>
            </a:extLst>
          </p:cNvPr>
          <p:cNvCxnSpPr>
            <a:cxnSpLocks/>
            <a:endCxn id="18" idx="2"/>
          </p:cNvCxnSpPr>
          <p:nvPr/>
        </p:nvCxnSpPr>
        <p:spPr>
          <a:xfrm>
            <a:off x="9266697" y="3839803"/>
            <a:ext cx="1295325" cy="8055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17ABC-55BB-5316-F581-445702913530}"/>
              </a:ext>
            </a:extLst>
          </p:cNvPr>
          <p:cNvCxnSpPr>
            <a:cxnSpLocks/>
            <a:endCxn id="18" idx="2"/>
          </p:cNvCxnSpPr>
          <p:nvPr/>
        </p:nvCxnSpPr>
        <p:spPr>
          <a:xfrm>
            <a:off x="9266697" y="4370648"/>
            <a:ext cx="1295325" cy="2746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619369-60BE-1313-F0DF-0C6A34AFBF74}"/>
              </a:ext>
            </a:extLst>
          </p:cNvPr>
          <p:cNvCxnSpPr>
            <a:cxnSpLocks/>
            <a:endCxn id="18" idx="2"/>
          </p:cNvCxnSpPr>
          <p:nvPr/>
        </p:nvCxnSpPr>
        <p:spPr>
          <a:xfrm flipV="1">
            <a:off x="9266697" y="4645322"/>
            <a:ext cx="1295325" cy="2561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7A0192-596C-EDFA-AA7C-04920C3AAD60}"/>
              </a:ext>
            </a:extLst>
          </p:cNvPr>
          <p:cNvCxnSpPr>
            <a:cxnSpLocks/>
          </p:cNvCxnSpPr>
          <p:nvPr/>
        </p:nvCxnSpPr>
        <p:spPr>
          <a:xfrm flipV="1">
            <a:off x="9266697" y="4679912"/>
            <a:ext cx="1295325" cy="75242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9655EADE-08D5-39DC-77C3-4FB28ABBEB3A}"/>
              </a:ext>
            </a:extLst>
          </p:cNvPr>
          <p:cNvGrpSpPr/>
          <p:nvPr/>
        </p:nvGrpSpPr>
        <p:grpSpPr>
          <a:xfrm>
            <a:off x="7582892" y="1479602"/>
            <a:ext cx="540000" cy="4235267"/>
            <a:chOff x="7582892" y="1479602"/>
            <a:chExt cx="540000" cy="4235267"/>
          </a:xfrm>
        </p:grpSpPr>
        <p:sp>
          <p:nvSpPr>
            <p:cNvPr id="36" name="TextBox 35">
              <a:extLst>
                <a:ext uri="{FF2B5EF4-FFF2-40B4-BE49-F238E27FC236}">
                  <a16:creationId xmlns:a16="http://schemas.microsoft.com/office/drawing/2014/main" id="{D2C3295E-3677-1536-4EC1-CCA5D67BF249}"/>
                </a:ext>
              </a:extLst>
            </p:cNvPr>
            <p:cNvSpPr txBox="1"/>
            <p:nvPr/>
          </p:nvSpPr>
          <p:spPr>
            <a:xfrm>
              <a:off x="7582892" y="1479602"/>
              <a:ext cx="540000" cy="519351"/>
            </a:xfrm>
            <a:prstGeom prst="ellipse">
              <a:avLst/>
            </a:prstGeom>
            <a:noFill/>
            <a:ln>
              <a:solidFill>
                <a:schemeClr val="tx1"/>
              </a:solidFill>
            </a:ln>
          </p:spPr>
          <p:txBody>
            <a:bodyPr wrap="square" lIns="0" tIns="0" rIns="0" bIns="0" rtlCol="0">
              <a:spAutoFit/>
            </a:bodyPr>
            <a:lstStyle/>
            <a:p>
              <a:pPr algn="ctr"/>
              <a:r>
                <a:rPr lang="en-US" sz="2400"/>
                <a:t>e1</a:t>
              </a:r>
            </a:p>
          </p:txBody>
        </p:sp>
        <p:sp>
          <p:nvSpPr>
            <p:cNvPr id="37" name="TextBox 36">
              <a:extLst>
                <a:ext uri="{FF2B5EF4-FFF2-40B4-BE49-F238E27FC236}">
                  <a16:creationId xmlns:a16="http://schemas.microsoft.com/office/drawing/2014/main" id="{D65AC401-F42F-965D-0160-988BD21E35B1}"/>
                </a:ext>
              </a:extLst>
            </p:cNvPr>
            <p:cNvSpPr txBox="1"/>
            <p:nvPr/>
          </p:nvSpPr>
          <p:spPr>
            <a:xfrm>
              <a:off x="7582892" y="2010447"/>
              <a:ext cx="540000" cy="519351"/>
            </a:xfrm>
            <a:prstGeom prst="ellipse">
              <a:avLst/>
            </a:prstGeom>
            <a:noFill/>
            <a:ln>
              <a:solidFill>
                <a:schemeClr val="tx1"/>
              </a:solidFill>
            </a:ln>
          </p:spPr>
          <p:txBody>
            <a:bodyPr wrap="square" lIns="0" tIns="0" rIns="0" bIns="0" rtlCol="0">
              <a:spAutoFit/>
            </a:bodyPr>
            <a:lstStyle/>
            <a:p>
              <a:pPr algn="ctr"/>
              <a:r>
                <a:rPr lang="en-US" sz="2400"/>
                <a:t>e2</a:t>
              </a:r>
            </a:p>
          </p:txBody>
        </p:sp>
        <p:sp>
          <p:nvSpPr>
            <p:cNvPr id="38" name="TextBox 37">
              <a:extLst>
                <a:ext uri="{FF2B5EF4-FFF2-40B4-BE49-F238E27FC236}">
                  <a16:creationId xmlns:a16="http://schemas.microsoft.com/office/drawing/2014/main" id="{03679529-6D3D-817F-6318-9AFDA26A7E2C}"/>
                </a:ext>
              </a:extLst>
            </p:cNvPr>
            <p:cNvSpPr txBox="1"/>
            <p:nvPr/>
          </p:nvSpPr>
          <p:spPr>
            <a:xfrm>
              <a:off x="7582892" y="2541292"/>
              <a:ext cx="540000" cy="519351"/>
            </a:xfrm>
            <a:prstGeom prst="ellipse">
              <a:avLst/>
            </a:prstGeom>
            <a:noFill/>
            <a:ln>
              <a:solidFill>
                <a:schemeClr val="tx1"/>
              </a:solidFill>
            </a:ln>
          </p:spPr>
          <p:txBody>
            <a:bodyPr wrap="square" lIns="0" tIns="0" rIns="0" bIns="0" rtlCol="0">
              <a:spAutoFit/>
            </a:bodyPr>
            <a:lstStyle/>
            <a:p>
              <a:pPr algn="ctr"/>
              <a:r>
                <a:rPr lang="en-US" sz="2400"/>
                <a:t>e3</a:t>
              </a:r>
            </a:p>
          </p:txBody>
        </p:sp>
        <p:sp>
          <p:nvSpPr>
            <p:cNvPr id="39" name="TextBox 38">
              <a:extLst>
                <a:ext uri="{FF2B5EF4-FFF2-40B4-BE49-F238E27FC236}">
                  <a16:creationId xmlns:a16="http://schemas.microsoft.com/office/drawing/2014/main" id="{3A044EE9-A84E-105E-33D1-C3312AF3734E}"/>
                </a:ext>
              </a:extLst>
            </p:cNvPr>
            <p:cNvSpPr txBox="1"/>
            <p:nvPr/>
          </p:nvSpPr>
          <p:spPr>
            <a:xfrm>
              <a:off x="7582892" y="3072137"/>
              <a:ext cx="540000" cy="519351"/>
            </a:xfrm>
            <a:prstGeom prst="ellipse">
              <a:avLst/>
            </a:prstGeom>
            <a:noFill/>
            <a:ln>
              <a:solidFill>
                <a:schemeClr val="tx1"/>
              </a:solidFill>
            </a:ln>
          </p:spPr>
          <p:txBody>
            <a:bodyPr wrap="square" lIns="0" tIns="0" rIns="0" bIns="0" rtlCol="0">
              <a:spAutoFit/>
            </a:bodyPr>
            <a:lstStyle/>
            <a:p>
              <a:pPr algn="ctr"/>
              <a:r>
                <a:rPr lang="en-US" sz="2400"/>
                <a:t>e4</a:t>
              </a:r>
            </a:p>
          </p:txBody>
        </p:sp>
        <p:sp>
          <p:nvSpPr>
            <p:cNvPr id="40" name="TextBox 39">
              <a:extLst>
                <a:ext uri="{FF2B5EF4-FFF2-40B4-BE49-F238E27FC236}">
                  <a16:creationId xmlns:a16="http://schemas.microsoft.com/office/drawing/2014/main" id="{A0F2B5FD-4A28-F44B-6DFB-206899E746E1}"/>
                </a:ext>
              </a:extLst>
            </p:cNvPr>
            <p:cNvSpPr txBox="1"/>
            <p:nvPr/>
          </p:nvSpPr>
          <p:spPr>
            <a:xfrm>
              <a:off x="7582892" y="3602982"/>
              <a:ext cx="540000" cy="519351"/>
            </a:xfrm>
            <a:prstGeom prst="ellipse">
              <a:avLst/>
            </a:prstGeom>
            <a:noFill/>
            <a:ln>
              <a:solidFill>
                <a:schemeClr val="tx1"/>
              </a:solidFill>
            </a:ln>
          </p:spPr>
          <p:txBody>
            <a:bodyPr wrap="square" lIns="0" tIns="0" rIns="0" bIns="0" rtlCol="0">
              <a:spAutoFit/>
            </a:bodyPr>
            <a:lstStyle/>
            <a:p>
              <a:pPr algn="ctr"/>
              <a:r>
                <a:rPr lang="en-US" sz="2400"/>
                <a:t>e5</a:t>
              </a:r>
            </a:p>
          </p:txBody>
        </p:sp>
        <p:sp>
          <p:nvSpPr>
            <p:cNvPr id="41" name="TextBox 40">
              <a:extLst>
                <a:ext uri="{FF2B5EF4-FFF2-40B4-BE49-F238E27FC236}">
                  <a16:creationId xmlns:a16="http://schemas.microsoft.com/office/drawing/2014/main" id="{3ABE4D7E-17B7-8C95-408B-807C02D19CB7}"/>
                </a:ext>
              </a:extLst>
            </p:cNvPr>
            <p:cNvSpPr txBox="1"/>
            <p:nvPr/>
          </p:nvSpPr>
          <p:spPr>
            <a:xfrm>
              <a:off x="7582892" y="4133827"/>
              <a:ext cx="540000" cy="519351"/>
            </a:xfrm>
            <a:prstGeom prst="ellipse">
              <a:avLst/>
            </a:prstGeom>
            <a:noFill/>
            <a:ln>
              <a:solidFill>
                <a:schemeClr val="tx1"/>
              </a:solidFill>
            </a:ln>
          </p:spPr>
          <p:txBody>
            <a:bodyPr wrap="square" lIns="0" tIns="0" rIns="0" bIns="0" rtlCol="0">
              <a:spAutoFit/>
            </a:bodyPr>
            <a:lstStyle/>
            <a:p>
              <a:pPr algn="ctr"/>
              <a:r>
                <a:rPr lang="en-US" sz="2400"/>
                <a:t>e6</a:t>
              </a:r>
            </a:p>
          </p:txBody>
        </p:sp>
        <p:sp>
          <p:nvSpPr>
            <p:cNvPr id="42" name="TextBox 41">
              <a:extLst>
                <a:ext uri="{FF2B5EF4-FFF2-40B4-BE49-F238E27FC236}">
                  <a16:creationId xmlns:a16="http://schemas.microsoft.com/office/drawing/2014/main" id="{C9AA117E-3E35-9FF6-3808-F0F1381FCCB3}"/>
                </a:ext>
              </a:extLst>
            </p:cNvPr>
            <p:cNvSpPr txBox="1"/>
            <p:nvPr/>
          </p:nvSpPr>
          <p:spPr>
            <a:xfrm>
              <a:off x="7582892" y="4664672"/>
              <a:ext cx="540000" cy="519351"/>
            </a:xfrm>
            <a:prstGeom prst="ellipse">
              <a:avLst/>
            </a:prstGeom>
            <a:noFill/>
            <a:ln>
              <a:solidFill>
                <a:schemeClr val="tx1"/>
              </a:solidFill>
            </a:ln>
          </p:spPr>
          <p:txBody>
            <a:bodyPr wrap="square" lIns="0" tIns="0" rIns="0" bIns="0" rtlCol="0">
              <a:spAutoFit/>
            </a:bodyPr>
            <a:lstStyle/>
            <a:p>
              <a:pPr algn="ctr"/>
              <a:r>
                <a:rPr lang="en-US" sz="2400"/>
                <a:t>e7</a:t>
              </a:r>
            </a:p>
          </p:txBody>
        </p:sp>
        <p:sp>
          <p:nvSpPr>
            <p:cNvPr id="43" name="TextBox 42">
              <a:extLst>
                <a:ext uri="{FF2B5EF4-FFF2-40B4-BE49-F238E27FC236}">
                  <a16:creationId xmlns:a16="http://schemas.microsoft.com/office/drawing/2014/main" id="{CDC44B50-E619-3693-E6E3-830EAE4CFEC5}"/>
                </a:ext>
              </a:extLst>
            </p:cNvPr>
            <p:cNvSpPr txBox="1"/>
            <p:nvPr/>
          </p:nvSpPr>
          <p:spPr>
            <a:xfrm>
              <a:off x="7582892" y="5195518"/>
              <a:ext cx="540000" cy="519351"/>
            </a:xfrm>
            <a:prstGeom prst="ellipse">
              <a:avLst/>
            </a:prstGeom>
            <a:noFill/>
            <a:ln>
              <a:solidFill>
                <a:schemeClr val="tx1"/>
              </a:solidFill>
            </a:ln>
          </p:spPr>
          <p:txBody>
            <a:bodyPr wrap="square" lIns="0" tIns="0" rIns="0" bIns="0" rtlCol="0">
              <a:spAutoFit/>
            </a:bodyPr>
            <a:lstStyle/>
            <a:p>
              <a:pPr algn="ctr"/>
              <a:r>
                <a:rPr lang="en-US" sz="2400"/>
                <a:t>e8</a:t>
              </a:r>
            </a:p>
          </p:txBody>
        </p:sp>
      </p:grpSp>
      <p:cxnSp>
        <p:nvCxnSpPr>
          <p:cNvPr id="55" name="Straight Arrow Connector 54">
            <a:extLst>
              <a:ext uri="{FF2B5EF4-FFF2-40B4-BE49-F238E27FC236}">
                <a16:creationId xmlns:a16="http://schemas.microsoft.com/office/drawing/2014/main" id="{24A5AA79-4FA0-454B-974A-E231128CC46D}"/>
              </a:ext>
            </a:extLst>
          </p:cNvPr>
          <p:cNvCxnSpPr>
            <a:cxnSpLocks/>
            <a:stCxn id="36" idx="6"/>
            <a:endCxn id="8" idx="1"/>
          </p:cNvCxnSpPr>
          <p:nvPr/>
        </p:nvCxnSpPr>
        <p:spPr>
          <a:xfrm>
            <a:off x="8122892" y="173927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AFACEF-1592-2BE7-BCBD-F452A4B0669D}"/>
              </a:ext>
            </a:extLst>
          </p:cNvPr>
          <p:cNvCxnSpPr>
            <a:cxnSpLocks/>
            <a:stCxn id="37" idx="6"/>
            <a:endCxn id="9" idx="1"/>
          </p:cNvCxnSpPr>
          <p:nvPr/>
        </p:nvCxnSpPr>
        <p:spPr>
          <a:xfrm>
            <a:off x="8122892" y="227012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70BD25B-9E25-698D-6663-B5B9812D8BE9}"/>
              </a:ext>
            </a:extLst>
          </p:cNvPr>
          <p:cNvCxnSpPr>
            <a:cxnSpLocks/>
            <a:stCxn id="38" idx="6"/>
            <a:endCxn id="10" idx="1"/>
          </p:cNvCxnSpPr>
          <p:nvPr/>
        </p:nvCxnSpPr>
        <p:spPr>
          <a:xfrm>
            <a:off x="8122892" y="280096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9C3722-D30B-BFD0-D93E-825675770838}"/>
              </a:ext>
            </a:extLst>
          </p:cNvPr>
          <p:cNvCxnSpPr>
            <a:cxnSpLocks/>
            <a:stCxn id="39" idx="6"/>
            <a:endCxn id="11" idx="1"/>
          </p:cNvCxnSpPr>
          <p:nvPr/>
        </p:nvCxnSpPr>
        <p:spPr>
          <a:xfrm>
            <a:off x="8122892" y="333181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CCC133-899E-29AE-8135-ED4513FC83BF}"/>
              </a:ext>
            </a:extLst>
          </p:cNvPr>
          <p:cNvCxnSpPr>
            <a:cxnSpLocks/>
            <a:stCxn id="40" idx="6"/>
            <a:endCxn id="12" idx="1"/>
          </p:cNvCxnSpPr>
          <p:nvPr/>
        </p:nvCxnSpPr>
        <p:spPr>
          <a:xfrm>
            <a:off x="8122892" y="386265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8F412-89C4-73D9-B57A-DFE321DBE7AD}"/>
              </a:ext>
            </a:extLst>
          </p:cNvPr>
          <p:cNvCxnSpPr>
            <a:cxnSpLocks/>
            <a:stCxn id="41" idx="6"/>
            <a:endCxn id="13" idx="1"/>
          </p:cNvCxnSpPr>
          <p:nvPr/>
        </p:nvCxnSpPr>
        <p:spPr>
          <a:xfrm>
            <a:off x="8122892" y="439350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F7F804-D7E2-8585-5470-3A7C81E026E9}"/>
              </a:ext>
            </a:extLst>
          </p:cNvPr>
          <p:cNvCxnSpPr>
            <a:cxnSpLocks/>
            <a:stCxn id="42" idx="6"/>
            <a:endCxn id="14" idx="1"/>
          </p:cNvCxnSpPr>
          <p:nvPr/>
        </p:nvCxnSpPr>
        <p:spPr>
          <a:xfrm>
            <a:off x="8122892" y="492434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752294C-A098-0428-5C9D-4880DE64C04C}"/>
              </a:ext>
            </a:extLst>
          </p:cNvPr>
          <p:cNvCxnSpPr>
            <a:cxnSpLocks/>
            <a:stCxn id="43" idx="6"/>
            <a:endCxn id="15" idx="1"/>
          </p:cNvCxnSpPr>
          <p:nvPr/>
        </p:nvCxnSpPr>
        <p:spPr>
          <a:xfrm>
            <a:off x="8122892" y="5455194"/>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Freeform: Shape 56">
            <a:extLst>
              <a:ext uri="{FF2B5EF4-FFF2-40B4-BE49-F238E27FC236}">
                <a16:creationId xmlns:a16="http://schemas.microsoft.com/office/drawing/2014/main" id="{125F1770-00C6-1C9A-F024-BD6E57E92FB3}"/>
              </a:ext>
            </a:extLst>
          </p:cNvPr>
          <p:cNvSpPr/>
          <p:nvPr/>
        </p:nvSpPr>
        <p:spPr>
          <a:xfrm>
            <a:off x="11290852" y="2862470"/>
            <a:ext cx="516893" cy="1457739"/>
          </a:xfrm>
          <a:custGeom>
            <a:avLst/>
            <a:gdLst>
              <a:gd name="connsiteX0" fmla="*/ 0 w 516893"/>
              <a:gd name="connsiteY0" fmla="*/ 0 h 1457739"/>
              <a:gd name="connsiteX1" fmla="*/ 516835 w 516893"/>
              <a:gd name="connsiteY1" fmla="*/ 728869 h 1457739"/>
              <a:gd name="connsiteX2" fmla="*/ 26505 w 516893"/>
              <a:gd name="connsiteY2" fmla="*/ 1457739 h 1457739"/>
            </a:gdLst>
            <a:ahLst/>
            <a:cxnLst>
              <a:cxn ang="0">
                <a:pos x="connsiteX0" y="connsiteY0"/>
              </a:cxn>
              <a:cxn ang="0">
                <a:pos x="connsiteX1" y="connsiteY1"/>
              </a:cxn>
              <a:cxn ang="0">
                <a:pos x="connsiteX2" y="connsiteY2"/>
              </a:cxn>
            </a:cxnLst>
            <a:rect l="l" t="t" r="r" b="b"/>
            <a:pathLst>
              <a:path w="516893" h="1457739">
                <a:moveTo>
                  <a:pt x="0" y="0"/>
                </a:moveTo>
                <a:cubicBezTo>
                  <a:pt x="256209" y="242956"/>
                  <a:pt x="512418" y="485913"/>
                  <a:pt x="516835" y="728869"/>
                </a:cubicBezTo>
                <a:cubicBezTo>
                  <a:pt x="521252" y="971825"/>
                  <a:pt x="273878" y="1214782"/>
                  <a:pt x="26505" y="1457739"/>
                </a:cubicBezTo>
              </a:path>
            </a:pathLst>
          </a:custGeom>
          <a:noFill/>
          <a:ln w="28575">
            <a:headEnd type="triangle" w="lg"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26129066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a:t>
            </a:r>
            <a:r>
              <a:rPr lang="en-US" dirty="0" err="1"/>
              <a:t>khẳng</a:t>
            </a:r>
            <a:r>
              <a:rPr lang="en-US" dirty="0"/>
              <a:t> </a:t>
            </a:r>
            <a:r>
              <a:rPr lang="en-US" dirty="0" err="1"/>
              <a:t>định</a:t>
            </a:r>
            <a:r>
              <a:rPr lang="en-US" dirty="0"/>
              <a:t> (CFA)</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96</a:t>
            </a:fld>
            <a:endParaRPr lang="en-US"/>
          </a:p>
        </p:txBody>
      </p:sp>
      <p:pic>
        <p:nvPicPr>
          <p:cNvPr id="28" name="Content Placeholder 27">
            <a:extLst>
              <a:ext uri="{FF2B5EF4-FFF2-40B4-BE49-F238E27FC236}">
                <a16:creationId xmlns:a16="http://schemas.microsoft.com/office/drawing/2014/main" id="{5B2656E2-6AA8-12A9-86AF-9978C6D2BCBC}"/>
              </a:ext>
            </a:extLst>
          </p:cNvPr>
          <p:cNvPicPr>
            <a:picLocks noGrp="1" noChangeAspect="1"/>
          </p:cNvPicPr>
          <p:nvPr>
            <p:ph idx="1"/>
          </p:nvPr>
        </p:nvPicPr>
        <p:blipFill>
          <a:blip r:embed="rId3"/>
          <a:stretch>
            <a:fillRect/>
          </a:stretch>
        </p:blipFill>
        <p:spPr>
          <a:xfrm>
            <a:off x="838200" y="1315454"/>
            <a:ext cx="4766715" cy="4716463"/>
          </a:xfrm>
        </p:spPr>
      </p:pic>
      <p:pic>
        <p:nvPicPr>
          <p:cNvPr id="44" name="Picture 43">
            <a:extLst>
              <a:ext uri="{FF2B5EF4-FFF2-40B4-BE49-F238E27FC236}">
                <a16:creationId xmlns:a16="http://schemas.microsoft.com/office/drawing/2014/main" id="{8DDFB04C-2B3D-5EFF-2AA9-84D6B6A5C5CD}"/>
              </a:ext>
            </a:extLst>
          </p:cNvPr>
          <p:cNvPicPr>
            <a:picLocks noChangeAspect="1"/>
          </p:cNvPicPr>
          <p:nvPr/>
        </p:nvPicPr>
        <p:blipFill rotWithShape="1">
          <a:blip r:embed="rId4"/>
          <a:srcRect t="10806" b="11529"/>
          <a:stretch/>
        </p:blipFill>
        <p:spPr>
          <a:xfrm>
            <a:off x="6227242" y="1126299"/>
            <a:ext cx="5126558" cy="5072514"/>
          </a:xfrm>
          <a:prstGeom prst="rect">
            <a:avLst/>
          </a:prstGeom>
        </p:spPr>
      </p:pic>
    </p:spTree>
    <p:extLst>
      <p:ext uri="{BB962C8B-B14F-4D97-AF65-F5344CB8AC3E}">
        <p14:creationId xmlns:p14="http://schemas.microsoft.com/office/powerpoint/2010/main" val="1248814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a:t>
            </a:r>
            <a:r>
              <a:rPr lang="en-US" dirty="0" err="1"/>
              <a:t>khẳng</a:t>
            </a:r>
            <a:r>
              <a:rPr lang="en-US" dirty="0"/>
              <a:t> </a:t>
            </a:r>
            <a:r>
              <a:rPr lang="en-US" dirty="0" err="1"/>
              <a:t>định</a:t>
            </a:r>
            <a:r>
              <a:rPr lang="en-US" dirty="0"/>
              <a:t> (CFA)</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97</a:t>
            </a:fld>
            <a:endParaRPr lang="en-US"/>
          </a:p>
        </p:txBody>
      </p:sp>
      <p:sp>
        <p:nvSpPr>
          <p:cNvPr id="14" name="TextBox 13">
            <a:extLst>
              <a:ext uri="{FF2B5EF4-FFF2-40B4-BE49-F238E27FC236}">
                <a16:creationId xmlns:a16="http://schemas.microsoft.com/office/drawing/2014/main" id="{5D5A4644-E8F2-D3A1-1F63-5B9F8FAF9AD9}"/>
              </a:ext>
            </a:extLst>
          </p:cNvPr>
          <p:cNvSpPr txBox="1"/>
          <p:nvPr/>
        </p:nvSpPr>
        <p:spPr>
          <a:xfrm>
            <a:off x="431518" y="4808074"/>
            <a:ext cx="548522" cy="461665"/>
          </a:xfrm>
          <a:prstGeom prst="rect">
            <a:avLst/>
          </a:prstGeom>
          <a:noFill/>
          <a:ln>
            <a:solidFill>
              <a:schemeClr val="tx1"/>
            </a:solidFill>
          </a:ln>
        </p:spPr>
        <p:txBody>
          <a:bodyPr wrap="none" lIns="0" rIns="0" rtlCol="0">
            <a:noAutofit/>
          </a:bodyPr>
          <a:lstStyle/>
          <a:p>
            <a:pPr algn="ctr"/>
            <a:r>
              <a:rPr lang="en-US" sz="2400" dirty="0"/>
              <a:t>Q1</a:t>
            </a:r>
          </a:p>
        </p:txBody>
      </p:sp>
      <p:sp>
        <p:nvSpPr>
          <p:cNvPr id="15" name="TextBox 14">
            <a:extLst>
              <a:ext uri="{FF2B5EF4-FFF2-40B4-BE49-F238E27FC236}">
                <a16:creationId xmlns:a16="http://schemas.microsoft.com/office/drawing/2014/main" id="{380083EC-0FBC-28ED-7C18-634C80B0DD45}"/>
              </a:ext>
            </a:extLst>
          </p:cNvPr>
          <p:cNvSpPr txBox="1"/>
          <p:nvPr/>
        </p:nvSpPr>
        <p:spPr>
          <a:xfrm>
            <a:off x="1411558" y="4808074"/>
            <a:ext cx="548522" cy="461665"/>
          </a:xfrm>
          <a:prstGeom prst="rect">
            <a:avLst/>
          </a:prstGeom>
          <a:noFill/>
          <a:ln>
            <a:solidFill>
              <a:schemeClr val="tx1"/>
            </a:solidFill>
          </a:ln>
        </p:spPr>
        <p:txBody>
          <a:bodyPr wrap="none" lIns="0" rIns="0" rtlCol="0">
            <a:noAutofit/>
          </a:bodyPr>
          <a:lstStyle/>
          <a:p>
            <a:pPr algn="ctr"/>
            <a:r>
              <a:rPr lang="en-US" sz="2400" dirty="0"/>
              <a:t>Q2</a:t>
            </a:r>
          </a:p>
        </p:txBody>
      </p:sp>
      <p:sp>
        <p:nvSpPr>
          <p:cNvPr id="16" name="TextBox 15">
            <a:extLst>
              <a:ext uri="{FF2B5EF4-FFF2-40B4-BE49-F238E27FC236}">
                <a16:creationId xmlns:a16="http://schemas.microsoft.com/office/drawing/2014/main" id="{73B216E4-17CD-0B23-8176-8577C3CB1008}"/>
              </a:ext>
            </a:extLst>
          </p:cNvPr>
          <p:cNvSpPr txBox="1"/>
          <p:nvPr/>
        </p:nvSpPr>
        <p:spPr>
          <a:xfrm>
            <a:off x="2391598" y="4808074"/>
            <a:ext cx="548522" cy="461665"/>
          </a:xfrm>
          <a:prstGeom prst="rect">
            <a:avLst/>
          </a:prstGeom>
          <a:noFill/>
          <a:ln>
            <a:solidFill>
              <a:schemeClr val="tx1"/>
            </a:solidFill>
          </a:ln>
        </p:spPr>
        <p:txBody>
          <a:bodyPr wrap="none" lIns="0" rIns="0" rtlCol="0">
            <a:noAutofit/>
          </a:bodyPr>
          <a:lstStyle/>
          <a:p>
            <a:pPr algn="ctr"/>
            <a:r>
              <a:rPr lang="en-US" sz="2400" dirty="0"/>
              <a:t>Q3</a:t>
            </a:r>
          </a:p>
        </p:txBody>
      </p:sp>
      <p:sp>
        <p:nvSpPr>
          <p:cNvPr id="17" name="TextBox 16">
            <a:extLst>
              <a:ext uri="{FF2B5EF4-FFF2-40B4-BE49-F238E27FC236}">
                <a16:creationId xmlns:a16="http://schemas.microsoft.com/office/drawing/2014/main" id="{29823E16-AE6B-2050-D71F-A2D22E6600AA}"/>
              </a:ext>
            </a:extLst>
          </p:cNvPr>
          <p:cNvSpPr txBox="1"/>
          <p:nvPr/>
        </p:nvSpPr>
        <p:spPr>
          <a:xfrm>
            <a:off x="3371638" y="4808074"/>
            <a:ext cx="548522" cy="461665"/>
          </a:xfrm>
          <a:prstGeom prst="rect">
            <a:avLst/>
          </a:prstGeom>
          <a:noFill/>
          <a:ln>
            <a:solidFill>
              <a:schemeClr val="tx1"/>
            </a:solidFill>
          </a:ln>
        </p:spPr>
        <p:txBody>
          <a:bodyPr wrap="none" lIns="0" rIns="0" rtlCol="0">
            <a:noAutofit/>
          </a:bodyPr>
          <a:lstStyle/>
          <a:p>
            <a:pPr algn="ctr"/>
            <a:r>
              <a:rPr lang="en-US" sz="2400" dirty="0"/>
              <a:t>Q4</a:t>
            </a:r>
          </a:p>
        </p:txBody>
      </p:sp>
      <p:sp>
        <p:nvSpPr>
          <p:cNvPr id="10" name="TextBox 9">
            <a:extLst>
              <a:ext uri="{FF2B5EF4-FFF2-40B4-BE49-F238E27FC236}">
                <a16:creationId xmlns:a16="http://schemas.microsoft.com/office/drawing/2014/main" id="{ACAD33DC-60C8-5D5D-7EFC-9A9D13EADE33}"/>
              </a:ext>
            </a:extLst>
          </p:cNvPr>
          <p:cNvSpPr txBox="1"/>
          <p:nvPr/>
        </p:nvSpPr>
        <p:spPr>
          <a:xfrm>
            <a:off x="4351678" y="4808074"/>
            <a:ext cx="548522" cy="461665"/>
          </a:xfrm>
          <a:prstGeom prst="rect">
            <a:avLst/>
          </a:prstGeom>
          <a:noFill/>
          <a:ln>
            <a:solidFill>
              <a:schemeClr val="tx1"/>
            </a:solidFill>
          </a:ln>
        </p:spPr>
        <p:txBody>
          <a:bodyPr wrap="none" lIns="0" rIns="0" rtlCol="0">
            <a:noAutofit/>
          </a:bodyPr>
          <a:lstStyle/>
          <a:p>
            <a:pPr algn="ctr"/>
            <a:r>
              <a:rPr lang="en-US" sz="2400" dirty="0"/>
              <a:t>Q5</a:t>
            </a:r>
          </a:p>
        </p:txBody>
      </p:sp>
      <p:sp>
        <p:nvSpPr>
          <p:cNvPr id="11" name="TextBox 10">
            <a:extLst>
              <a:ext uri="{FF2B5EF4-FFF2-40B4-BE49-F238E27FC236}">
                <a16:creationId xmlns:a16="http://schemas.microsoft.com/office/drawing/2014/main" id="{A9E4D5F7-81CA-A00B-8692-ECF97ACA81DD}"/>
              </a:ext>
            </a:extLst>
          </p:cNvPr>
          <p:cNvSpPr txBox="1"/>
          <p:nvPr/>
        </p:nvSpPr>
        <p:spPr>
          <a:xfrm>
            <a:off x="5331718" y="4808074"/>
            <a:ext cx="548522" cy="461665"/>
          </a:xfrm>
          <a:prstGeom prst="rect">
            <a:avLst/>
          </a:prstGeom>
          <a:noFill/>
          <a:ln>
            <a:solidFill>
              <a:schemeClr val="tx1"/>
            </a:solidFill>
          </a:ln>
        </p:spPr>
        <p:txBody>
          <a:bodyPr wrap="none" lIns="0" rIns="0" rtlCol="0">
            <a:noAutofit/>
          </a:bodyPr>
          <a:lstStyle/>
          <a:p>
            <a:pPr algn="ctr"/>
            <a:r>
              <a:rPr lang="en-US" sz="2400" dirty="0"/>
              <a:t>Q6</a:t>
            </a:r>
          </a:p>
        </p:txBody>
      </p:sp>
      <p:sp>
        <p:nvSpPr>
          <p:cNvPr id="12" name="TextBox 11">
            <a:extLst>
              <a:ext uri="{FF2B5EF4-FFF2-40B4-BE49-F238E27FC236}">
                <a16:creationId xmlns:a16="http://schemas.microsoft.com/office/drawing/2014/main" id="{4921E53C-A4AE-5C59-ACEF-0AC441C1BD64}"/>
              </a:ext>
            </a:extLst>
          </p:cNvPr>
          <p:cNvSpPr txBox="1"/>
          <p:nvPr/>
        </p:nvSpPr>
        <p:spPr>
          <a:xfrm>
            <a:off x="6311758" y="4808074"/>
            <a:ext cx="548522" cy="461665"/>
          </a:xfrm>
          <a:prstGeom prst="rect">
            <a:avLst/>
          </a:prstGeom>
          <a:noFill/>
          <a:ln>
            <a:solidFill>
              <a:schemeClr val="tx1"/>
            </a:solidFill>
          </a:ln>
        </p:spPr>
        <p:txBody>
          <a:bodyPr wrap="none" lIns="0" rIns="0" rtlCol="0">
            <a:noAutofit/>
          </a:bodyPr>
          <a:lstStyle/>
          <a:p>
            <a:pPr algn="ctr"/>
            <a:r>
              <a:rPr lang="en-US" sz="2400" dirty="0"/>
              <a:t>Q7</a:t>
            </a:r>
          </a:p>
        </p:txBody>
      </p:sp>
      <p:sp>
        <p:nvSpPr>
          <p:cNvPr id="18" name="TextBox 17">
            <a:extLst>
              <a:ext uri="{FF2B5EF4-FFF2-40B4-BE49-F238E27FC236}">
                <a16:creationId xmlns:a16="http://schemas.microsoft.com/office/drawing/2014/main" id="{84ECC6C0-50AE-8F69-6D56-607A403ACC86}"/>
              </a:ext>
            </a:extLst>
          </p:cNvPr>
          <p:cNvSpPr txBox="1"/>
          <p:nvPr/>
        </p:nvSpPr>
        <p:spPr>
          <a:xfrm>
            <a:off x="3133725" y="2526694"/>
            <a:ext cx="1127058" cy="649188"/>
          </a:xfrm>
          <a:prstGeom prst="ellipse">
            <a:avLst/>
          </a:prstGeom>
          <a:noFill/>
          <a:ln>
            <a:solidFill>
              <a:schemeClr val="tx1"/>
            </a:solidFill>
          </a:ln>
        </p:spPr>
        <p:txBody>
          <a:bodyPr wrap="square" rtlCol="0">
            <a:spAutoFit/>
          </a:bodyPr>
          <a:lstStyle/>
          <a:p>
            <a:pPr algn="ctr"/>
            <a:r>
              <a:rPr lang="en-US" sz="2400" dirty="0" err="1"/>
              <a:t>Att</a:t>
            </a:r>
            <a:endParaRPr lang="en-US" sz="2400" dirty="0"/>
          </a:p>
        </p:txBody>
      </p:sp>
      <p:sp>
        <p:nvSpPr>
          <p:cNvPr id="19" name="TextBox 18">
            <a:extLst>
              <a:ext uri="{FF2B5EF4-FFF2-40B4-BE49-F238E27FC236}">
                <a16:creationId xmlns:a16="http://schemas.microsoft.com/office/drawing/2014/main" id="{5222F091-3F71-DB99-6489-83ADA18DA3AF}"/>
              </a:ext>
            </a:extLst>
          </p:cNvPr>
          <p:cNvSpPr txBox="1"/>
          <p:nvPr/>
        </p:nvSpPr>
        <p:spPr>
          <a:xfrm>
            <a:off x="8986094" y="2526694"/>
            <a:ext cx="1127058" cy="649188"/>
          </a:xfrm>
          <a:prstGeom prst="ellipse">
            <a:avLst/>
          </a:prstGeom>
          <a:noFill/>
          <a:ln>
            <a:solidFill>
              <a:schemeClr val="tx1"/>
            </a:solidFill>
          </a:ln>
        </p:spPr>
        <p:txBody>
          <a:bodyPr wrap="square" rtlCol="0">
            <a:spAutoFit/>
          </a:bodyPr>
          <a:lstStyle/>
          <a:p>
            <a:pPr algn="ctr"/>
            <a:r>
              <a:rPr lang="en-US" sz="2400" dirty="0" err="1"/>
              <a:t>Bhv</a:t>
            </a:r>
            <a:endParaRPr lang="en-US" sz="2400" dirty="0"/>
          </a:p>
        </p:txBody>
      </p:sp>
      <p:cxnSp>
        <p:nvCxnSpPr>
          <p:cNvPr id="20" name="Straight Connector 19">
            <a:extLst>
              <a:ext uri="{FF2B5EF4-FFF2-40B4-BE49-F238E27FC236}">
                <a16:creationId xmlns:a16="http://schemas.microsoft.com/office/drawing/2014/main" id="{ADAF9DBE-769F-4D1B-7C9B-3504C91D50EA}"/>
              </a:ext>
            </a:extLst>
          </p:cNvPr>
          <p:cNvCxnSpPr>
            <a:cxnSpLocks/>
            <a:stCxn id="14" idx="0"/>
            <a:endCxn id="18" idx="4"/>
          </p:cNvCxnSpPr>
          <p:nvPr/>
        </p:nvCxnSpPr>
        <p:spPr>
          <a:xfrm flipV="1">
            <a:off x="705779" y="3175882"/>
            <a:ext cx="2991475" cy="1632192"/>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F00E91-B2CD-0E74-E6DA-4563B876F8CE}"/>
              </a:ext>
            </a:extLst>
          </p:cNvPr>
          <p:cNvCxnSpPr>
            <a:cxnSpLocks/>
            <a:stCxn id="15" idx="0"/>
            <a:endCxn id="18" idx="4"/>
          </p:cNvCxnSpPr>
          <p:nvPr/>
        </p:nvCxnSpPr>
        <p:spPr>
          <a:xfrm flipV="1">
            <a:off x="1685819" y="3175882"/>
            <a:ext cx="201143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525FDD0-E885-97DC-9CDC-4838663CD815}"/>
              </a:ext>
            </a:extLst>
          </p:cNvPr>
          <p:cNvCxnSpPr>
            <a:cxnSpLocks/>
            <a:stCxn id="16" idx="0"/>
            <a:endCxn id="18" idx="4"/>
          </p:cNvCxnSpPr>
          <p:nvPr/>
        </p:nvCxnSpPr>
        <p:spPr>
          <a:xfrm flipV="1">
            <a:off x="2665859" y="3175882"/>
            <a:ext cx="103139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5AAF08A-EA30-3621-65C2-679DC333EB3E}"/>
              </a:ext>
            </a:extLst>
          </p:cNvPr>
          <p:cNvCxnSpPr>
            <a:cxnSpLocks/>
            <a:stCxn id="17" idx="0"/>
            <a:endCxn id="18" idx="4"/>
          </p:cNvCxnSpPr>
          <p:nvPr/>
        </p:nvCxnSpPr>
        <p:spPr>
          <a:xfrm flipV="1">
            <a:off x="3645899" y="3175882"/>
            <a:ext cx="5135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F80BC3B-A05B-87B9-409D-06CBE4583C3E}"/>
              </a:ext>
            </a:extLst>
          </p:cNvPr>
          <p:cNvCxnSpPr>
            <a:cxnSpLocks/>
            <a:stCxn id="83" idx="0"/>
          </p:cNvCxnSpPr>
          <p:nvPr/>
        </p:nvCxnSpPr>
        <p:spPr>
          <a:xfrm flipV="1">
            <a:off x="7566059" y="3175882"/>
            <a:ext cx="1957791"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E7FF902-EC00-AC2E-D63D-C6BCBE4138BB}"/>
              </a:ext>
            </a:extLst>
          </p:cNvPr>
          <p:cNvCxnSpPr>
            <a:cxnSpLocks/>
            <a:stCxn id="84" idx="0"/>
            <a:endCxn id="19" idx="4"/>
          </p:cNvCxnSpPr>
          <p:nvPr/>
        </p:nvCxnSpPr>
        <p:spPr>
          <a:xfrm flipV="1">
            <a:off x="8546099" y="3175882"/>
            <a:ext cx="1003524"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A8AB52C-9AB0-508D-1BFB-018428B2C166}"/>
              </a:ext>
            </a:extLst>
          </p:cNvPr>
          <p:cNvCxnSpPr>
            <a:cxnSpLocks/>
            <a:stCxn id="85" idx="0"/>
            <a:endCxn id="19" idx="4"/>
          </p:cNvCxnSpPr>
          <p:nvPr/>
        </p:nvCxnSpPr>
        <p:spPr>
          <a:xfrm flipV="1">
            <a:off x="9526139" y="3175882"/>
            <a:ext cx="23484"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2701DB-699E-230D-3803-2741AEB2BAB6}"/>
              </a:ext>
            </a:extLst>
          </p:cNvPr>
          <p:cNvCxnSpPr>
            <a:cxnSpLocks/>
            <a:stCxn id="86" idx="0"/>
            <a:endCxn id="19" idx="4"/>
          </p:cNvCxnSpPr>
          <p:nvPr/>
        </p:nvCxnSpPr>
        <p:spPr>
          <a:xfrm flipH="1" flipV="1">
            <a:off x="9549623" y="3175882"/>
            <a:ext cx="956556"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BFCD14-E1AB-BAE1-CB13-EF52827D537E}"/>
              </a:ext>
            </a:extLst>
          </p:cNvPr>
          <p:cNvSpPr txBox="1"/>
          <p:nvPr/>
        </p:nvSpPr>
        <p:spPr>
          <a:xfrm>
            <a:off x="439385" y="5554712"/>
            <a:ext cx="540000" cy="519351"/>
          </a:xfrm>
          <a:prstGeom prst="ellipse">
            <a:avLst/>
          </a:prstGeom>
          <a:noFill/>
          <a:ln>
            <a:solidFill>
              <a:schemeClr val="tx1"/>
            </a:solidFill>
          </a:ln>
        </p:spPr>
        <p:txBody>
          <a:bodyPr wrap="none" lIns="0" tIns="0" rIns="0" bIns="0" rtlCol="0">
            <a:noAutofit/>
          </a:bodyPr>
          <a:lstStyle/>
          <a:p>
            <a:pPr algn="ctr"/>
            <a:r>
              <a:rPr lang="en-US" sz="2000"/>
              <a:t>e1</a:t>
            </a:r>
          </a:p>
        </p:txBody>
      </p:sp>
      <p:sp>
        <p:nvSpPr>
          <p:cNvPr id="32" name="TextBox 31">
            <a:extLst>
              <a:ext uri="{FF2B5EF4-FFF2-40B4-BE49-F238E27FC236}">
                <a16:creationId xmlns:a16="http://schemas.microsoft.com/office/drawing/2014/main" id="{6C434ADF-CA25-E936-7F9E-18218BB3899E}"/>
              </a:ext>
            </a:extLst>
          </p:cNvPr>
          <p:cNvSpPr txBox="1"/>
          <p:nvPr/>
        </p:nvSpPr>
        <p:spPr>
          <a:xfrm>
            <a:off x="1418770" y="5554712"/>
            <a:ext cx="540000" cy="519351"/>
          </a:xfrm>
          <a:prstGeom prst="ellipse">
            <a:avLst/>
          </a:prstGeom>
          <a:noFill/>
          <a:ln>
            <a:solidFill>
              <a:schemeClr val="tx1"/>
            </a:solidFill>
          </a:ln>
        </p:spPr>
        <p:txBody>
          <a:bodyPr wrap="none" lIns="0" tIns="0" rIns="0" bIns="0" rtlCol="0">
            <a:noAutofit/>
          </a:bodyPr>
          <a:lstStyle/>
          <a:p>
            <a:pPr algn="ctr"/>
            <a:r>
              <a:rPr lang="en-US" sz="2000"/>
              <a:t>e2</a:t>
            </a:r>
          </a:p>
        </p:txBody>
      </p:sp>
      <p:sp>
        <p:nvSpPr>
          <p:cNvPr id="33" name="TextBox 32">
            <a:extLst>
              <a:ext uri="{FF2B5EF4-FFF2-40B4-BE49-F238E27FC236}">
                <a16:creationId xmlns:a16="http://schemas.microsoft.com/office/drawing/2014/main" id="{54D72E4B-34BF-2A9A-5D12-66C217949748}"/>
              </a:ext>
            </a:extLst>
          </p:cNvPr>
          <p:cNvSpPr txBox="1"/>
          <p:nvPr/>
        </p:nvSpPr>
        <p:spPr>
          <a:xfrm>
            <a:off x="2398155" y="5554712"/>
            <a:ext cx="540000" cy="519351"/>
          </a:xfrm>
          <a:prstGeom prst="ellipse">
            <a:avLst/>
          </a:prstGeom>
          <a:noFill/>
          <a:ln>
            <a:solidFill>
              <a:schemeClr val="tx1"/>
            </a:solidFill>
          </a:ln>
        </p:spPr>
        <p:txBody>
          <a:bodyPr wrap="none" lIns="0" tIns="0" rIns="0" bIns="0" rtlCol="0">
            <a:noAutofit/>
          </a:bodyPr>
          <a:lstStyle/>
          <a:p>
            <a:pPr algn="ctr"/>
            <a:r>
              <a:rPr lang="en-US" sz="2000"/>
              <a:t>e3</a:t>
            </a:r>
          </a:p>
        </p:txBody>
      </p:sp>
      <p:sp>
        <p:nvSpPr>
          <p:cNvPr id="34" name="TextBox 33">
            <a:extLst>
              <a:ext uri="{FF2B5EF4-FFF2-40B4-BE49-F238E27FC236}">
                <a16:creationId xmlns:a16="http://schemas.microsoft.com/office/drawing/2014/main" id="{C3CFB5C0-5A71-4073-7439-284B59439A77}"/>
              </a:ext>
            </a:extLst>
          </p:cNvPr>
          <p:cNvSpPr txBox="1"/>
          <p:nvPr/>
        </p:nvSpPr>
        <p:spPr>
          <a:xfrm>
            <a:off x="3377540" y="5554712"/>
            <a:ext cx="540000" cy="519351"/>
          </a:xfrm>
          <a:prstGeom prst="ellipse">
            <a:avLst/>
          </a:prstGeom>
          <a:noFill/>
          <a:ln>
            <a:solidFill>
              <a:schemeClr val="tx1"/>
            </a:solidFill>
          </a:ln>
        </p:spPr>
        <p:txBody>
          <a:bodyPr wrap="none" lIns="0" tIns="0" rIns="0" bIns="0" rtlCol="0">
            <a:noAutofit/>
          </a:bodyPr>
          <a:lstStyle/>
          <a:p>
            <a:pPr algn="ctr"/>
            <a:r>
              <a:rPr lang="en-US" sz="2000" dirty="0"/>
              <a:t>e4</a:t>
            </a:r>
          </a:p>
        </p:txBody>
      </p:sp>
      <p:sp>
        <p:nvSpPr>
          <p:cNvPr id="35" name="TextBox 34">
            <a:extLst>
              <a:ext uri="{FF2B5EF4-FFF2-40B4-BE49-F238E27FC236}">
                <a16:creationId xmlns:a16="http://schemas.microsoft.com/office/drawing/2014/main" id="{852F888A-DA3D-DE2C-CC8B-07D081F1A939}"/>
              </a:ext>
            </a:extLst>
          </p:cNvPr>
          <p:cNvSpPr txBox="1"/>
          <p:nvPr/>
        </p:nvSpPr>
        <p:spPr>
          <a:xfrm>
            <a:off x="4356925" y="5554712"/>
            <a:ext cx="540000" cy="519351"/>
          </a:xfrm>
          <a:prstGeom prst="ellipse">
            <a:avLst/>
          </a:prstGeom>
          <a:noFill/>
          <a:ln>
            <a:solidFill>
              <a:schemeClr val="tx1"/>
            </a:solidFill>
          </a:ln>
        </p:spPr>
        <p:txBody>
          <a:bodyPr wrap="none" lIns="0" tIns="0" rIns="0" bIns="0" rtlCol="0">
            <a:noAutofit/>
          </a:bodyPr>
          <a:lstStyle/>
          <a:p>
            <a:pPr algn="ctr"/>
            <a:r>
              <a:rPr lang="en-US" sz="2000"/>
              <a:t>e5</a:t>
            </a:r>
          </a:p>
        </p:txBody>
      </p:sp>
      <p:sp>
        <p:nvSpPr>
          <p:cNvPr id="36" name="TextBox 35">
            <a:extLst>
              <a:ext uri="{FF2B5EF4-FFF2-40B4-BE49-F238E27FC236}">
                <a16:creationId xmlns:a16="http://schemas.microsoft.com/office/drawing/2014/main" id="{B11AE3BB-AA40-C0F0-FD47-7EA1ABB43E8A}"/>
              </a:ext>
            </a:extLst>
          </p:cNvPr>
          <p:cNvSpPr txBox="1"/>
          <p:nvPr/>
        </p:nvSpPr>
        <p:spPr>
          <a:xfrm>
            <a:off x="5336310" y="5554712"/>
            <a:ext cx="540000" cy="519351"/>
          </a:xfrm>
          <a:prstGeom prst="ellipse">
            <a:avLst/>
          </a:prstGeom>
          <a:noFill/>
          <a:ln>
            <a:solidFill>
              <a:schemeClr val="tx1"/>
            </a:solidFill>
          </a:ln>
        </p:spPr>
        <p:txBody>
          <a:bodyPr wrap="none" lIns="0" tIns="0" rIns="0" bIns="0" rtlCol="0">
            <a:noAutofit/>
          </a:bodyPr>
          <a:lstStyle/>
          <a:p>
            <a:pPr algn="ctr"/>
            <a:r>
              <a:rPr lang="en-US" sz="2000" dirty="0"/>
              <a:t>e6</a:t>
            </a:r>
          </a:p>
        </p:txBody>
      </p:sp>
      <p:sp>
        <p:nvSpPr>
          <p:cNvPr id="37" name="TextBox 36">
            <a:extLst>
              <a:ext uri="{FF2B5EF4-FFF2-40B4-BE49-F238E27FC236}">
                <a16:creationId xmlns:a16="http://schemas.microsoft.com/office/drawing/2014/main" id="{614EB577-992D-C31B-9610-9E967804A344}"/>
              </a:ext>
            </a:extLst>
          </p:cNvPr>
          <p:cNvSpPr txBox="1"/>
          <p:nvPr/>
        </p:nvSpPr>
        <p:spPr>
          <a:xfrm>
            <a:off x="6315695" y="5554712"/>
            <a:ext cx="540000" cy="519351"/>
          </a:xfrm>
          <a:prstGeom prst="ellipse">
            <a:avLst/>
          </a:prstGeom>
          <a:noFill/>
          <a:ln>
            <a:solidFill>
              <a:schemeClr val="tx1"/>
            </a:solidFill>
          </a:ln>
        </p:spPr>
        <p:txBody>
          <a:bodyPr wrap="none" lIns="0" tIns="0" rIns="0" bIns="0" rtlCol="0">
            <a:noAutofit/>
          </a:bodyPr>
          <a:lstStyle/>
          <a:p>
            <a:pPr algn="ctr"/>
            <a:r>
              <a:rPr lang="en-US" sz="2000"/>
              <a:t>e7</a:t>
            </a:r>
          </a:p>
        </p:txBody>
      </p:sp>
      <p:sp>
        <p:nvSpPr>
          <p:cNvPr id="38" name="TextBox 37">
            <a:extLst>
              <a:ext uri="{FF2B5EF4-FFF2-40B4-BE49-F238E27FC236}">
                <a16:creationId xmlns:a16="http://schemas.microsoft.com/office/drawing/2014/main" id="{22DE50FF-D967-F1E8-40F7-3E5132A0F7D3}"/>
              </a:ext>
            </a:extLst>
          </p:cNvPr>
          <p:cNvSpPr txBox="1"/>
          <p:nvPr/>
        </p:nvSpPr>
        <p:spPr>
          <a:xfrm>
            <a:off x="7295080" y="5554712"/>
            <a:ext cx="540000" cy="519351"/>
          </a:xfrm>
          <a:prstGeom prst="ellipse">
            <a:avLst/>
          </a:prstGeom>
          <a:noFill/>
          <a:ln>
            <a:solidFill>
              <a:schemeClr val="tx1"/>
            </a:solidFill>
          </a:ln>
        </p:spPr>
        <p:txBody>
          <a:bodyPr wrap="none" lIns="0" tIns="0" rIns="0" bIns="0" rtlCol="0">
            <a:noAutofit/>
          </a:bodyPr>
          <a:lstStyle/>
          <a:p>
            <a:pPr algn="ctr"/>
            <a:r>
              <a:rPr lang="en-US" sz="2000"/>
              <a:t>e8</a:t>
            </a:r>
          </a:p>
        </p:txBody>
      </p:sp>
      <p:cxnSp>
        <p:nvCxnSpPr>
          <p:cNvPr id="39" name="Straight Arrow Connector 38">
            <a:extLst>
              <a:ext uri="{FF2B5EF4-FFF2-40B4-BE49-F238E27FC236}">
                <a16:creationId xmlns:a16="http://schemas.microsoft.com/office/drawing/2014/main" id="{2A41421A-D4D2-B812-5233-44EB8E0A6302}"/>
              </a:ext>
            </a:extLst>
          </p:cNvPr>
          <p:cNvCxnSpPr>
            <a:cxnSpLocks/>
            <a:stCxn id="31" idx="0"/>
            <a:endCxn id="14" idx="2"/>
          </p:cNvCxnSpPr>
          <p:nvPr/>
        </p:nvCxnSpPr>
        <p:spPr>
          <a:xfrm flipH="1" flipV="1">
            <a:off x="705779" y="5269739"/>
            <a:ext cx="360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C03F2D-5147-1F5D-87B4-AAF8D20B007F}"/>
              </a:ext>
            </a:extLst>
          </p:cNvPr>
          <p:cNvCxnSpPr>
            <a:cxnSpLocks/>
            <a:stCxn id="32" idx="0"/>
            <a:endCxn id="15" idx="2"/>
          </p:cNvCxnSpPr>
          <p:nvPr/>
        </p:nvCxnSpPr>
        <p:spPr>
          <a:xfrm flipH="1" flipV="1">
            <a:off x="1685819" y="5269739"/>
            <a:ext cx="295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9F1C64B-0D3D-E3AF-F980-62ED8D736A5F}"/>
              </a:ext>
            </a:extLst>
          </p:cNvPr>
          <p:cNvCxnSpPr>
            <a:cxnSpLocks/>
            <a:stCxn id="33" idx="0"/>
            <a:endCxn id="16" idx="2"/>
          </p:cNvCxnSpPr>
          <p:nvPr/>
        </p:nvCxnSpPr>
        <p:spPr>
          <a:xfrm flipH="1" flipV="1">
            <a:off x="2665859" y="5269739"/>
            <a:ext cx="229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EEF34D-0A8A-85FE-10A8-4724AFB5862B}"/>
              </a:ext>
            </a:extLst>
          </p:cNvPr>
          <p:cNvCxnSpPr>
            <a:cxnSpLocks/>
            <a:stCxn id="34" idx="0"/>
            <a:endCxn id="17" idx="2"/>
          </p:cNvCxnSpPr>
          <p:nvPr/>
        </p:nvCxnSpPr>
        <p:spPr>
          <a:xfrm flipH="1" flipV="1">
            <a:off x="3645899" y="5269739"/>
            <a:ext cx="164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C31F2D00-EA90-52BC-5F6D-48C4F783000D}"/>
              </a:ext>
            </a:extLst>
          </p:cNvPr>
          <p:cNvCxnSpPr>
            <a:cxnSpLocks/>
            <a:stCxn id="35" idx="0"/>
            <a:endCxn id="10" idx="2"/>
          </p:cNvCxnSpPr>
          <p:nvPr/>
        </p:nvCxnSpPr>
        <p:spPr>
          <a:xfrm flipH="1" flipV="1">
            <a:off x="4625939" y="5269739"/>
            <a:ext cx="986"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6B8BABD-C7FE-7C9F-A652-B5025D838AAA}"/>
              </a:ext>
            </a:extLst>
          </p:cNvPr>
          <p:cNvCxnSpPr>
            <a:cxnSpLocks/>
            <a:stCxn id="36" idx="0"/>
            <a:endCxn id="11" idx="2"/>
          </p:cNvCxnSpPr>
          <p:nvPr/>
        </p:nvCxnSpPr>
        <p:spPr>
          <a:xfrm flipH="1" flipV="1">
            <a:off x="5605979" y="5269739"/>
            <a:ext cx="331"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8A36E05-690B-CF02-4DD1-04E554CA7755}"/>
              </a:ext>
            </a:extLst>
          </p:cNvPr>
          <p:cNvCxnSpPr>
            <a:cxnSpLocks/>
            <a:stCxn id="19" idx="4"/>
            <a:endCxn id="87" idx="0"/>
          </p:cNvCxnSpPr>
          <p:nvPr/>
        </p:nvCxnSpPr>
        <p:spPr>
          <a:xfrm>
            <a:off x="9549623" y="3175882"/>
            <a:ext cx="1936596" cy="1632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1E6F41E0-6DBC-D51D-1FBD-88756D15E21A}"/>
              </a:ext>
            </a:extLst>
          </p:cNvPr>
          <p:cNvSpPr/>
          <p:nvPr/>
        </p:nvSpPr>
        <p:spPr>
          <a:xfrm rot="16200000">
            <a:off x="6256360" y="-399280"/>
            <a:ext cx="802950" cy="5178835"/>
          </a:xfrm>
          <a:custGeom>
            <a:avLst/>
            <a:gdLst>
              <a:gd name="connsiteX0" fmla="*/ 0 w 516893"/>
              <a:gd name="connsiteY0" fmla="*/ 0 h 1457739"/>
              <a:gd name="connsiteX1" fmla="*/ 516835 w 516893"/>
              <a:gd name="connsiteY1" fmla="*/ 728869 h 1457739"/>
              <a:gd name="connsiteX2" fmla="*/ 26505 w 516893"/>
              <a:gd name="connsiteY2" fmla="*/ 1457739 h 1457739"/>
            </a:gdLst>
            <a:ahLst/>
            <a:cxnLst>
              <a:cxn ang="0">
                <a:pos x="connsiteX0" y="connsiteY0"/>
              </a:cxn>
              <a:cxn ang="0">
                <a:pos x="connsiteX1" y="connsiteY1"/>
              </a:cxn>
              <a:cxn ang="0">
                <a:pos x="connsiteX2" y="connsiteY2"/>
              </a:cxn>
            </a:cxnLst>
            <a:rect l="l" t="t" r="r" b="b"/>
            <a:pathLst>
              <a:path w="516893" h="1457739">
                <a:moveTo>
                  <a:pt x="0" y="0"/>
                </a:moveTo>
                <a:cubicBezTo>
                  <a:pt x="256209" y="242956"/>
                  <a:pt x="512418" y="485913"/>
                  <a:pt x="516835" y="728869"/>
                </a:cubicBezTo>
                <a:cubicBezTo>
                  <a:pt x="521252" y="971825"/>
                  <a:pt x="273878" y="1214782"/>
                  <a:pt x="26505" y="1457739"/>
                </a:cubicBezTo>
              </a:path>
            </a:pathLst>
          </a:custGeom>
          <a:noFill/>
          <a:ln w="28575">
            <a:headEnd type="triangle" w="lg" len="med"/>
            <a:tailEnd type="triangle" w="lg"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78" name="TextBox 77">
            <a:extLst>
              <a:ext uri="{FF2B5EF4-FFF2-40B4-BE49-F238E27FC236}">
                <a16:creationId xmlns:a16="http://schemas.microsoft.com/office/drawing/2014/main" id="{09DF1C21-5E73-DF2A-CDEC-1FDAA667AE6F}"/>
              </a:ext>
            </a:extLst>
          </p:cNvPr>
          <p:cNvSpPr txBox="1"/>
          <p:nvPr/>
        </p:nvSpPr>
        <p:spPr>
          <a:xfrm>
            <a:off x="8274465" y="5554712"/>
            <a:ext cx="540000" cy="519351"/>
          </a:xfrm>
          <a:prstGeom prst="ellipse">
            <a:avLst/>
          </a:prstGeom>
          <a:noFill/>
          <a:ln>
            <a:solidFill>
              <a:schemeClr val="tx1"/>
            </a:solidFill>
          </a:ln>
        </p:spPr>
        <p:txBody>
          <a:bodyPr wrap="none" lIns="0" tIns="0" rIns="0" bIns="0" rtlCol="0">
            <a:noAutofit/>
          </a:bodyPr>
          <a:lstStyle/>
          <a:p>
            <a:pPr algn="ctr"/>
            <a:r>
              <a:rPr lang="en-US" sz="2000" dirty="0"/>
              <a:t>e9</a:t>
            </a:r>
          </a:p>
        </p:txBody>
      </p:sp>
      <p:sp>
        <p:nvSpPr>
          <p:cNvPr id="79" name="TextBox 78">
            <a:extLst>
              <a:ext uri="{FF2B5EF4-FFF2-40B4-BE49-F238E27FC236}">
                <a16:creationId xmlns:a16="http://schemas.microsoft.com/office/drawing/2014/main" id="{282A7910-5E36-9BD3-F88C-75096CFEBED6}"/>
              </a:ext>
            </a:extLst>
          </p:cNvPr>
          <p:cNvSpPr txBox="1"/>
          <p:nvPr/>
        </p:nvSpPr>
        <p:spPr>
          <a:xfrm>
            <a:off x="9253850" y="5554712"/>
            <a:ext cx="540000" cy="519351"/>
          </a:xfrm>
          <a:prstGeom prst="ellipse">
            <a:avLst/>
          </a:prstGeom>
          <a:noFill/>
          <a:ln>
            <a:solidFill>
              <a:schemeClr val="tx1"/>
            </a:solidFill>
          </a:ln>
        </p:spPr>
        <p:txBody>
          <a:bodyPr wrap="none" lIns="0" tIns="0" rIns="0" bIns="0" rtlCol="0">
            <a:noAutofit/>
          </a:bodyPr>
          <a:lstStyle/>
          <a:p>
            <a:pPr algn="ctr"/>
            <a:r>
              <a:rPr lang="en-US" sz="2000" dirty="0"/>
              <a:t>e10</a:t>
            </a:r>
          </a:p>
        </p:txBody>
      </p:sp>
      <p:sp>
        <p:nvSpPr>
          <p:cNvPr id="80" name="TextBox 79">
            <a:extLst>
              <a:ext uri="{FF2B5EF4-FFF2-40B4-BE49-F238E27FC236}">
                <a16:creationId xmlns:a16="http://schemas.microsoft.com/office/drawing/2014/main" id="{9EDCE442-826B-902E-D288-8CD683B728D3}"/>
              </a:ext>
            </a:extLst>
          </p:cNvPr>
          <p:cNvSpPr txBox="1"/>
          <p:nvPr/>
        </p:nvSpPr>
        <p:spPr>
          <a:xfrm>
            <a:off x="10233235" y="5554712"/>
            <a:ext cx="540000" cy="519351"/>
          </a:xfrm>
          <a:prstGeom prst="ellipse">
            <a:avLst/>
          </a:prstGeom>
          <a:noFill/>
          <a:ln>
            <a:solidFill>
              <a:schemeClr val="tx1"/>
            </a:solidFill>
          </a:ln>
        </p:spPr>
        <p:txBody>
          <a:bodyPr wrap="none" lIns="0" tIns="0" rIns="0" bIns="0" rtlCol="0">
            <a:noAutofit/>
          </a:bodyPr>
          <a:lstStyle/>
          <a:p>
            <a:pPr algn="ctr"/>
            <a:r>
              <a:rPr lang="en-US" sz="2000" dirty="0"/>
              <a:t>e11</a:t>
            </a:r>
          </a:p>
        </p:txBody>
      </p:sp>
      <p:sp>
        <p:nvSpPr>
          <p:cNvPr id="81" name="TextBox 80">
            <a:extLst>
              <a:ext uri="{FF2B5EF4-FFF2-40B4-BE49-F238E27FC236}">
                <a16:creationId xmlns:a16="http://schemas.microsoft.com/office/drawing/2014/main" id="{B57F72A6-B148-B6CE-EC82-191AF2F8C76D}"/>
              </a:ext>
            </a:extLst>
          </p:cNvPr>
          <p:cNvSpPr txBox="1"/>
          <p:nvPr/>
        </p:nvSpPr>
        <p:spPr>
          <a:xfrm>
            <a:off x="11212620" y="5554712"/>
            <a:ext cx="540000" cy="519351"/>
          </a:xfrm>
          <a:prstGeom prst="ellipse">
            <a:avLst/>
          </a:prstGeom>
          <a:noFill/>
          <a:ln>
            <a:solidFill>
              <a:schemeClr val="tx1"/>
            </a:solidFill>
          </a:ln>
        </p:spPr>
        <p:txBody>
          <a:bodyPr wrap="none" lIns="0" tIns="0" rIns="0" bIns="0" rtlCol="0">
            <a:noAutofit/>
          </a:bodyPr>
          <a:lstStyle/>
          <a:p>
            <a:pPr algn="ctr"/>
            <a:r>
              <a:rPr lang="en-US" sz="2000" dirty="0"/>
              <a:t>e12</a:t>
            </a:r>
          </a:p>
        </p:txBody>
      </p:sp>
      <p:sp>
        <p:nvSpPr>
          <p:cNvPr id="83" name="TextBox 82">
            <a:extLst>
              <a:ext uri="{FF2B5EF4-FFF2-40B4-BE49-F238E27FC236}">
                <a16:creationId xmlns:a16="http://schemas.microsoft.com/office/drawing/2014/main" id="{339C6A9A-F149-B1C9-EC87-E99E01D9C96B}"/>
              </a:ext>
            </a:extLst>
          </p:cNvPr>
          <p:cNvSpPr txBox="1"/>
          <p:nvPr/>
        </p:nvSpPr>
        <p:spPr>
          <a:xfrm>
            <a:off x="7291798" y="4808074"/>
            <a:ext cx="548522" cy="461665"/>
          </a:xfrm>
          <a:prstGeom prst="rect">
            <a:avLst/>
          </a:prstGeom>
          <a:noFill/>
          <a:ln>
            <a:solidFill>
              <a:schemeClr val="tx1"/>
            </a:solidFill>
          </a:ln>
        </p:spPr>
        <p:txBody>
          <a:bodyPr wrap="none" lIns="0" rIns="0" rtlCol="0">
            <a:noAutofit/>
          </a:bodyPr>
          <a:lstStyle/>
          <a:p>
            <a:pPr algn="ctr"/>
            <a:r>
              <a:rPr lang="en-US" sz="2400" dirty="0"/>
              <a:t>Q8</a:t>
            </a:r>
          </a:p>
        </p:txBody>
      </p:sp>
      <p:sp>
        <p:nvSpPr>
          <p:cNvPr id="84" name="TextBox 83">
            <a:extLst>
              <a:ext uri="{FF2B5EF4-FFF2-40B4-BE49-F238E27FC236}">
                <a16:creationId xmlns:a16="http://schemas.microsoft.com/office/drawing/2014/main" id="{1AF8EB35-E519-C102-53F7-43661A1431BD}"/>
              </a:ext>
            </a:extLst>
          </p:cNvPr>
          <p:cNvSpPr txBox="1"/>
          <p:nvPr/>
        </p:nvSpPr>
        <p:spPr>
          <a:xfrm>
            <a:off x="8271838" y="4808074"/>
            <a:ext cx="548522" cy="461665"/>
          </a:xfrm>
          <a:prstGeom prst="rect">
            <a:avLst/>
          </a:prstGeom>
          <a:noFill/>
          <a:ln>
            <a:solidFill>
              <a:schemeClr val="tx1"/>
            </a:solidFill>
          </a:ln>
        </p:spPr>
        <p:txBody>
          <a:bodyPr wrap="none" lIns="0" rIns="0" rtlCol="0">
            <a:noAutofit/>
          </a:bodyPr>
          <a:lstStyle/>
          <a:p>
            <a:pPr algn="ctr"/>
            <a:r>
              <a:rPr lang="en-US" sz="2400" dirty="0"/>
              <a:t>Q9</a:t>
            </a:r>
          </a:p>
        </p:txBody>
      </p:sp>
      <p:sp>
        <p:nvSpPr>
          <p:cNvPr id="85" name="TextBox 84">
            <a:extLst>
              <a:ext uri="{FF2B5EF4-FFF2-40B4-BE49-F238E27FC236}">
                <a16:creationId xmlns:a16="http://schemas.microsoft.com/office/drawing/2014/main" id="{103E690D-FEF1-2247-4D9F-0459B15054F9}"/>
              </a:ext>
            </a:extLst>
          </p:cNvPr>
          <p:cNvSpPr txBox="1"/>
          <p:nvPr/>
        </p:nvSpPr>
        <p:spPr>
          <a:xfrm>
            <a:off x="9251878" y="4808074"/>
            <a:ext cx="548522" cy="461665"/>
          </a:xfrm>
          <a:prstGeom prst="rect">
            <a:avLst/>
          </a:prstGeom>
          <a:noFill/>
          <a:ln>
            <a:solidFill>
              <a:schemeClr val="tx1"/>
            </a:solidFill>
          </a:ln>
        </p:spPr>
        <p:txBody>
          <a:bodyPr wrap="none" lIns="0" rIns="0" rtlCol="0">
            <a:noAutofit/>
          </a:bodyPr>
          <a:lstStyle/>
          <a:p>
            <a:pPr algn="ctr"/>
            <a:r>
              <a:rPr lang="en-US" sz="2400" dirty="0"/>
              <a:t>Q10</a:t>
            </a:r>
          </a:p>
        </p:txBody>
      </p:sp>
      <p:sp>
        <p:nvSpPr>
          <p:cNvPr id="86" name="TextBox 85">
            <a:extLst>
              <a:ext uri="{FF2B5EF4-FFF2-40B4-BE49-F238E27FC236}">
                <a16:creationId xmlns:a16="http://schemas.microsoft.com/office/drawing/2014/main" id="{91509A9D-8F9A-FC12-C330-BEB0325242DB}"/>
              </a:ext>
            </a:extLst>
          </p:cNvPr>
          <p:cNvSpPr txBox="1"/>
          <p:nvPr/>
        </p:nvSpPr>
        <p:spPr>
          <a:xfrm>
            <a:off x="10231918" y="4808074"/>
            <a:ext cx="548522" cy="461665"/>
          </a:xfrm>
          <a:prstGeom prst="rect">
            <a:avLst/>
          </a:prstGeom>
          <a:noFill/>
          <a:ln>
            <a:solidFill>
              <a:schemeClr val="tx1"/>
            </a:solidFill>
          </a:ln>
        </p:spPr>
        <p:txBody>
          <a:bodyPr wrap="none" lIns="0" rIns="0" rtlCol="0">
            <a:noAutofit/>
          </a:bodyPr>
          <a:lstStyle/>
          <a:p>
            <a:pPr algn="ctr"/>
            <a:r>
              <a:rPr lang="en-US" sz="2400" dirty="0"/>
              <a:t>Q11</a:t>
            </a:r>
          </a:p>
        </p:txBody>
      </p:sp>
      <p:sp>
        <p:nvSpPr>
          <p:cNvPr id="87" name="TextBox 86">
            <a:extLst>
              <a:ext uri="{FF2B5EF4-FFF2-40B4-BE49-F238E27FC236}">
                <a16:creationId xmlns:a16="http://schemas.microsoft.com/office/drawing/2014/main" id="{EA562281-3D87-F6DF-63D9-A7C1849F13E6}"/>
              </a:ext>
            </a:extLst>
          </p:cNvPr>
          <p:cNvSpPr txBox="1"/>
          <p:nvPr/>
        </p:nvSpPr>
        <p:spPr>
          <a:xfrm>
            <a:off x="11211958" y="4808074"/>
            <a:ext cx="548522" cy="461665"/>
          </a:xfrm>
          <a:prstGeom prst="rect">
            <a:avLst/>
          </a:prstGeom>
          <a:noFill/>
          <a:ln>
            <a:solidFill>
              <a:schemeClr val="tx1"/>
            </a:solidFill>
          </a:ln>
        </p:spPr>
        <p:txBody>
          <a:bodyPr wrap="none" lIns="0" rIns="0" rtlCol="0">
            <a:noAutofit/>
          </a:bodyPr>
          <a:lstStyle/>
          <a:p>
            <a:pPr algn="ctr"/>
            <a:r>
              <a:rPr lang="en-US" sz="2400" dirty="0"/>
              <a:t>Q12</a:t>
            </a:r>
          </a:p>
        </p:txBody>
      </p:sp>
      <p:cxnSp>
        <p:nvCxnSpPr>
          <p:cNvPr id="116" name="Straight Arrow Connector 115">
            <a:extLst>
              <a:ext uri="{FF2B5EF4-FFF2-40B4-BE49-F238E27FC236}">
                <a16:creationId xmlns:a16="http://schemas.microsoft.com/office/drawing/2014/main" id="{389A6472-9DC1-C6F8-74A1-4B3EB1983316}"/>
              </a:ext>
            </a:extLst>
          </p:cNvPr>
          <p:cNvCxnSpPr>
            <a:cxnSpLocks/>
            <a:stCxn id="10" idx="0"/>
            <a:endCxn id="18" idx="4"/>
          </p:cNvCxnSpPr>
          <p:nvPr/>
        </p:nvCxnSpPr>
        <p:spPr>
          <a:xfrm flipH="1" flipV="1">
            <a:off x="3697254" y="3175882"/>
            <a:ext cx="92868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17752FD-B366-9E79-9210-63D6D8A255ED}"/>
              </a:ext>
            </a:extLst>
          </p:cNvPr>
          <p:cNvCxnSpPr>
            <a:cxnSpLocks/>
            <a:stCxn id="11" idx="0"/>
            <a:endCxn id="18" idx="4"/>
          </p:cNvCxnSpPr>
          <p:nvPr/>
        </p:nvCxnSpPr>
        <p:spPr>
          <a:xfrm flipH="1" flipV="1">
            <a:off x="3697254" y="3175882"/>
            <a:ext cx="190872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3D9BED9-66BE-F749-D298-2111357C413F}"/>
              </a:ext>
            </a:extLst>
          </p:cNvPr>
          <p:cNvCxnSpPr>
            <a:cxnSpLocks/>
            <a:stCxn id="12" idx="0"/>
            <a:endCxn id="18" idx="4"/>
          </p:cNvCxnSpPr>
          <p:nvPr/>
        </p:nvCxnSpPr>
        <p:spPr>
          <a:xfrm flipH="1" flipV="1">
            <a:off x="3697254" y="3175882"/>
            <a:ext cx="2888765" cy="1632192"/>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C0B92FA-F744-CD2F-F57D-5A6C15492982}"/>
              </a:ext>
            </a:extLst>
          </p:cNvPr>
          <p:cNvCxnSpPr>
            <a:cxnSpLocks/>
            <a:stCxn id="37" idx="0"/>
            <a:endCxn id="12" idx="2"/>
          </p:cNvCxnSpPr>
          <p:nvPr/>
        </p:nvCxnSpPr>
        <p:spPr>
          <a:xfrm flipV="1">
            <a:off x="6585695" y="5269739"/>
            <a:ext cx="32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0D182B5-E360-AF42-80D8-05E8BC2F09D2}"/>
              </a:ext>
            </a:extLst>
          </p:cNvPr>
          <p:cNvCxnSpPr>
            <a:cxnSpLocks/>
            <a:stCxn id="38" idx="0"/>
            <a:endCxn id="83" idx="2"/>
          </p:cNvCxnSpPr>
          <p:nvPr/>
        </p:nvCxnSpPr>
        <p:spPr>
          <a:xfrm flipV="1">
            <a:off x="7565080" y="5269739"/>
            <a:ext cx="97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C9A7FF4-E6ED-C302-D3A2-C1C7F9CD6C28}"/>
              </a:ext>
            </a:extLst>
          </p:cNvPr>
          <p:cNvCxnSpPr>
            <a:cxnSpLocks/>
            <a:stCxn id="78" idx="0"/>
            <a:endCxn id="84" idx="2"/>
          </p:cNvCxnSpPr>
          <p:nvPr/>
        </p:nvCxnSpPr>
        <p:spPr>
          <a:xfrm flipV="1">
            <a:off x="8544465" y="5269739"/>
            <a:ext cx="163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81B338EC-76F5-DD7F-FDF3-431BD9770981}"/>
              </a:ext>
            </a:extLst>
          </p:cNvPr>
          <p:cNvCxnSpPr>
            <a:cxnSpLocks/>
            <a:stCxn id="79" idx="0"/>
            <a:endCxn id="85" idx="2"/>
          </p:cNvCxnSpPr>
          <p:nvPr/>
        </p:nvCxnSpPr>
        <p:spPr>
          <a:xfrm flipV="1">
            <a:off x="9523850" y="5269739"/>
            <a:ext cx="228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D7AE2B39-92F1-5ADF-3AB7-12E3AD6E28FE}"/>
              </a:ext>
            </a:extLst>
          </p:cNvPr>
          <p:cNvCxnSpPr>
            <a:cxnSpLocks/>
            <a:stCxn id="80" idx="0"/>
            <a:endCxn id="86" idx="2"/>
          </p:cNvCxnSpPr>
          <p:nvPr/>
        </p:nvCxnSpPr>
        <p:spPr>
          <a:xfrm flipV="1">
            <a:off x="10503235" y="5269739"/>
            <a:ext cx="2944"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71A79AA-F6D0-4814-D2F9-636DCA1E50FC}"/>
              </a:ext>
            </a:extLst>
          </p:cNvPr>
          <p:cNvCxnSpPr>
            <a:cxnSpLocks/>
            <a:stCxn id="81" idx="0"/>
            <a:endCxn id="87" idx="2"/>
          </p:cNvCxnSpPr>
          <p:nvPr/>
        </p:nvCxnSpPr>
        <p:spPr>
          <a:xfrm flipV="1">
            <a:off x="11482620" y="5269739"/>
            <a:ext cx="3599" cy="28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3CA3AC5-AE98-1636-9290-C48E795D47C5}"/>
              </a:ext>
            </a:extLst>
          </p:cNvPr>
          <p:cNvSpPr txBox="1"/>
          <p:nvPr/>
        </p:nvSpPr>
        <p:spPr>
          <a:xfrm>
            <a:off x="1590261" y="3175882"/>
            <a:ext cx="852692" cy="461665"/>
          </a:xfrm>
          <a:prstGeom prst="rect">
            <a:avLst/>
          </a:prstGeom>
          <a:noFill/>
        </p:spPr>
        <p:txBody>
          <a:bodyPr wrap="square" rtlCol="0">
            <a:spAutoFit/>
          </a:bodyPr>
          <a:lstStyle/>
          <a:p>
            <a:endParaRPr lang="en-001" dirty="0"/>
          </a:p>
        </p:txBody>
      </p:sp>
      <p:sp>
        <p:nvSpPr>
          <p:cNvPr id="180" name="TextBox 179">
            <a:extLst>
              <a:ext uri="{FF2B5EF4-FFF2-40B4-BE49-F238E27FC236}">
                <a16:creationId xmlns:a16="http://schemas.microsoft.com/office/drawing/2014/main" id="{5F1E2B26-B7A8-9D2E-BAD2-87896FED8E91}"/>
              </a:ext>
            </a:extLst>
          </p:cNvPr>
          <p:cNvSpPr txBox="1"/>
          <p:nvPr/>
        </p:nvSpPr>
        <p:spPr>
          <a:xfrm>
            <a:off x="6133960" y="1985808"/>
            <a:ext cx="1047750" cy="369332"/>
          </a:xfrm>
          <a:prstGeom prst="rect">
            <a:avLst/>
          </a:prstGeom>
          <a:noFill/>
        </p:spPr>
        <p:txBody>
          <a:bodyPr wrap="square" rtlCol="0">
            <a:spAutoFit/>
          </a:bodyPr>
          <a:lstStyle/>
          <a:p>
            <a:pPr algn="ctr"/>
            <a:r>
              <a:rPr lang="en-US" dirty="0"/>
              <a:t>0.635</a:t>
            </a:r>
            <a:endParaRPr lang="en-001" dirty="0"/>
          </a:p>
        </p:txBody>
      </p:sp>
      <p:sp>
        <p:nvSpPr>
          <p:cNvPr id="181" name="TextBox 180">
            <a:extLst>
              <a:ext uri="{FF2B5EF4-FFF2-40B4-BE49-F238E27FC236}">
                <a16:creationId xmlns:a16="http://schemas.microsoft.com/office/drawing/2014/main" id="{F8FB37A0-A4DC-E9A9-CE0E-33D5A97BEBA4}"/>
              </a:ext>
            </a:extLst>
          </p:cNvPr>
          <p:cNvSpPr txBox="1"/>
          <p:nvPr/>
        </p:nvSpPr>
        <p:spPr>
          <a:xfrm>
            <a:off x="851851" y="3958432"/>
            <a:ext cx="1047750" cy="369332"/>
          </a:xfrm>
          <a:prstGeom prst="rect">
            <a:avLst/>
          </a:prstGeom>
          <a:noFill/>
        </p:spPr>
        <p:txBody>
          <a:bodyPr wrap="square" rtlCol="0">
            <a:spAutoFit/>
          </a:bodyPr>
          <a:lstStyle/>
          <a:p>
            <a:pPr algn="ctr"/>
            <a:r>
              <a:rPr lang="en-US" dirty="0"/>
              <a:t>0.771</a:t>
            </a:r>
            <a:endParaRPr lang="en-001" dirty="0"/>
          </a:p>
        </p:txBody>
      </p:sp>
      <p:sp>
        <p:nvSpPr>
          <p:cNvPr id="182" name="TextBox 181">
            <a:extLst>
              <a:ext uri="{FF2B5EF4-FFF2-40B4-BE49-F238E27FC236}">
                <a16:creationId xmlns:a16="http://schemas.microsoft.com/office/drawing/2014/main" id="{0E323514-5E94-FAA8-56FC-9093D8AA4EDC}"/>
              </a:ext>
            </a:extLst>
          </p:cNvPr>
          <p:cNvSpPr txBox="1"/>
          <p:nvPr/>
        </p:nvSpPr>
        <p:spPr>
          <a:xfrm>
            <a:off x="1692948" y="4006878"/>
            <a:ext cx="1047750" cy="369332"/>
          </a:xfrm>
          <a:prstGeom prst="rect">
            <a:avLst/>
          </a:prstGeom>
          <a:noFill/>
        </p:spPr>
        <p:txBody>
          <a:bodyPr wrap="square" rtlCol="0">
            <a:spAutoFit/>
          </a:bodyPr>
          <a:lstStyle/>
          <a:p>
            <a:pPr algn="ctr"/>
            <a:r>
              <a:rPr lang="en-US" dirty="0"/>
              <a:t>0.464</a:t>
            </a:r>
            <a:endParaRPr lang="en-001" dirty="0"/>
          </a:p>
        </p:txBody>
      </p:sp>
      <p:sp>
        <p:nvSpPr>
          <p:cNvPr id="183" name="TextBox 182">
            <a:extLst>
              <a:ext uri="{FF2B5EF4-FFF2-40B4-BE49-F238E27FC236}">
                <a16:creationId xmlns:a16="http://schemas.microsoft.com/office/drawing/2014/main" id="{0211591B-BC3A-D37B-B8BF-033BB3841A5D}"/>
              </a:ext>
            </a:extLst>
          </p:cNvPr>
          <p:cNvSpPr txBox="1"/>
          <p:nvPr/>
        </p:nvSpPr>
        <p:spPr>
          <a:xfrm>
            <a:off x="2073130" y="4294602"/>
            <a:ext cx="1047750" cy="369332"/>
          </a:xfrm>
          <a:prstGeom prst="rect">
            <a:avLst/>
          </a:prstGeom>
          <a:noFill/>
        </p:spPr>
        <p:txBody>
          <a:bodyPr wrap="square" rtlCol="0">
            <a:spAutoFit/>
          </a:bodyPr>
          <a:lstStyle/>
          <a:p>
            <a:pPr algn="ctr"/>
            <a:r>
              <a:rPr lang="en-US" dirty="0"/>
              <a:t>0.725</a:t>
            </a:r>
            <a:endParaRPr lang="en-001" dirty="0"/>
          </a:p>
        </p:txBody>
      </p:sp>
      <p:sp>
        <p:nvSpPr>
          <p:cNvPr id="184" name="TextBox 183">
            <a:extLst>
              <a:ext uri="{FF2B5EF4-FFF2-40B4-BE49-F238E27FC236}">
                <a16:creationId xmlns:a16="http://schemas.microsoft.com/office/drawing/2014/main" id="{7B163894-3581-FD30-0B94-B7355CC27D4F}"/>
              </a:ext>
            </a:extLst>
          </p:cNvPr>
          <p:cNvSpPr txBox="1"/>
          <p:nvPr/>
        </p:nvSpPr>
        <p:spPr>
          <a:xfrm>
            <a:off x="2859515" y="4310935"/>
            <a:ext cx="1047750" cy="369332"/>
          </a:xfrm>
          <a:prstGeom prst="rect">
            <a:avLst/>
          </a:prstGeom>
          <a:noFill/>
        </p:spPr>
        <p:txBody>
          <a:bodyPr wrap="square" rtlCol="0">
            <a:spAutoFit/>
          </a:bodyPr>
          <a:lstStyle/>
          <a:p>
            <a:pPr algn="ctr"/>
            <a:r>
              <a:rPr lang="en-US" dirty="0"/>
              <a:t>0.817</a:t>
            </a:r>
            <a:endParaRPr lang="en-001" dirty="0"/>
          </a:p>
        </p:txBody>
      </p:sp>
      <p:sp>
        <p:nvSpPr>
          <p:cNvPr id="185" name="TextBox 184">
            <a:extLst>
              <a:ext uri="{FF2B5EF4-FFF2-40B4-BE49-F238E27FC236}">
                <a16:creationId xmlns:a16="http://schemas.microsoft.com/office/drawing/2014/main" id="{610AD263-6496-A720-6D4A-7B471EDD773F}"/>
              </a:ext>
            </a:extLst>
          </p:cNvPr>
          <p:cNvSpPr txBox="1"/>
          <p:nvPr/>
        </p:nvSpPr>
        <p:spPr>
          <a:xfrm>
            <a:off x="3603866" y="4364575"/>
            <a:ext cx="1047750" cy="369332"/>
          </a:xfrm>
          <a:prstGeom prst="rect">
            <a:avLst/>
          </a:prstGeom>
          <a:noFill/>
        </p:spPr>
        <p:txBody>
          <a:bodyPr wrap="square" rtlCol="0">
            <a:spAutoFit/>
          </a:bodyPr>
          <a:lstStyle/>
          <a:p>
            <a:pPr algn="ctr"/>
            <a:r>
              <a:rPr lang="en-US" dirty="0"/>
              <a:t>0.833</a:t>
            </a:r>
            <a:endParaRPr lang="en-001" dirty="0"/>
          </a:p>
        </p:txBody>
      </p:sp>
      <p:sp>
        <p:nvSpPr>
          <p:cNvPr id="186" name="TextBox 185">
            <a:extLst>
              <a:ext uri="{FF2B5EF4-FFF2-40B4-BE49-F238E27FC236}">
                <a16:creationId xmlns:a16="http://schemas.microsoft.com/office/drawing/2014/main" id="{CF71494F-C03C-E258-F641-B3615EC0C0C0}"/>
              </a:ext>
            </a:extLst>
          </p:cNvPr>
          <p:cNvSpPr txBox="1"/>
          <p:nvPr/>
        </p:nvSpPr>
        <p:spPr>
          <a:xfrm>
            <a:off x="4289983" y="4229246"/>
            <a:ext cx="1047750" cy="369332"/>
          </a:xfrm>
          <a:prstGeom prst="rect">
            <a:avLst/>
          </a:prstGeom>
          <a:noFill/>
        </p:spPr>
        <p:txBody>
          <a:bodyPr wrap="square" rtlCol="0">
            <a:spAutoFit/>
          </a:bodyPr>
          <a:lstStyle/>
          <a:p>
            <a:pPr algn="ctr"/>
            <a:r>
              <a:rPr lang="en-US" dirty="0"/>
              <a:t>-0.125</a:t>
            </a:r>
            <a:endParaRPr lang="en-001" dirty="0"/>
          </a:p>
        </p:txBody>
      </p:sp>
      <p:sp>
        <p:nvSpPr>
          <p:cNvPr id="187" name="TextBox 186">
            <a:extLst>
              <a:ext uri="{FF2B5EF4-FFF2-40B4-BE49-F238E27FC236}">
                <a16:creationId xmlns:a16="http://schemas.microsoft.com/office/drawing/2014/main" id="{B52E0527-6724-15FD-3A47-1B70859FCEF2}"/>
              </a:ext>
            </a:extLst>
          </p:cNvPr>
          <p:cNvSpPr txBox="1"/>
          <p:nvPr/>
        </p:nvSpPr>
        <p:spPr>
          <a:xfrm>
            <a:off x="5264008" y="4327764"/>
            <a:ext cx="1047750" cy="369332"/>
          </a:xfrm>
          <a:prstGeom prst="rect">
            <a:avLst/>
          </a:prstGeom>
          <a:noFill/>
        </p:spPr>
        <p:txBody>
          <a:bodyPr wrap="square" rtlCol="0">
            <a:spAutoFit/>
          </a:bodyPr>
          <a:lstStyle/>
          <a:p>
            <a:pPr algn="ctr"/>
            <a:r>
              <a:rPr lang="en-US" dirty="0"/>
              <a:t>0.559</a:t>
            </a:r>
            <a:endParaRPr lang="en-001" dirty="0"/>
          </a:p>
        </p:txBody>
      </p:sp>
      <p:sp>
        <p:nvSpPr>
          <p:cNvPr id="188" name="TextBox 187">
            <a:extLst>
              <a:ext uri="{FF2B5EF4-FFF2-40B4-BE49-F238E27FC236}">
                <a16:creationId xmlns:a16="http://schemas.microsoft.com/office/drawing/2014/main" id="{8B657EB9-80A7-E356-A43B-17A48EDF6926}"/>
              </a:ext>
            </a:extLst>
          </p:cNvPr>
          <p:cNvSpPr txBox="1"/>
          <p:nvPr/>
        </p:nvSpPr>
        <p:spPr>
          <a:xfrm>
            <a:off x="7178748" y="4137011"/>
            <a:ext cx="1047750" cy="369332"/>
          </a:xfrm>
          <a:prstGeom prst="rect">
            <a:avLst/>
          </a:prstGeom>
          <a:noFill/>
        </p:spPr>
        <p:txBody>
          <a:bodyPr wrap="square" rtlCol="0">
            <a:spAutoFit/>
          </a:bodyPr>
          <a:lstStyle/>
          <a:p>
            <a:pPr algn="ctr"/>
            <a:r>
              <a:rPr lang="en-US" dirty="0"/>
              <a:t>0.630</a:t>
            </a:r>
            <a:endParaRPr lang="en-001" dirty="0"/>
          </a:p>
        </p:txBody>
      </p:sp>
      <p:sp>
        <p:nvSpPr>
          <p:cNvPr id="189" name="TextBox 188">
            <a:extLst>
              <a:ext uri="{FF2B5EF4-FFF2-40B4-BE49-F238E27FC236}">
                <a16:creationId xmlns:a16="http://schemas.microsoft.com/office/drawing/2014/main" id="{3ECBB67E-F13A-5A94-B454-80DF92755B1D}"/>
              </a:ext>
            </a:extLst>
          </p:cNvPr>
          <p:cNvSpPr txBox="1"/>
          <p:nvPr/>
        </p:nvSpPr>
        <p:spPr>
          <a:xfrm>
            <a:off x="7966256" y="4258983"/>
            <a:ext cx="1047750" cy="369332"/>
          </a:xfrm>
          <a:prstGeom prst="rect">
            <a:avLst/>
          </a:prstGeom>
          <a:noFill/>
        </p:spPr>
        <p:txBody>
          <a:bodyPr wrap="square" rtlCol="0">
            <a:spAutoFit/>
          </a:bodyPr>
          <a:lstStyle/>
          <a:p>
            <a:pPr algn="ctr"/>
            <a:r>
              <a:rPr lang="en-US" dirty="0"/>
              <a:t>0.675</a:t>
            </a:r>
            <a:endParaRPr lang="en-001" dirty="0"/>
          </a:p>
        </p:txBody>
      </p:sp>
      <p:sp>
        <p:nvSpPr>
          <p:cNvPr id="190" name="TextBox 189">
            <a:extLst>
              <a:ext uri="{FF2B5EF4-FFF2-40B4-BE49-F238E27FC236}">
                <a16:creationId xmlns:a16="http://schemas.microsoft.com/office/drawing/2014/main" id="{B0741AF9-E753-F995-86D2-8424394F3D13}"/>
              </a:ext>
            </a:extLst>
          </p:cNvPr>
          <p:cNvSpPr txBox="1"/>
          <p:nvPr/>
        </p:nvSpPr>
        <p:spPr>
          <a:xfrm>
            <a:off x="8746100" y="4364575"/>
            <a:ext cx="1047750" cy="369332"/>
          </a:xfrm>
          <a:prstGeom prst="rect">
            <a:avLst/>
          </a:prstGeom>
          <a:noFill/>
        </p:spPr>
        <p:txBody>
          <a:bodyPr wrap="square" rtlCol="0">
            <a:spAutoFit/>
          </a:bodyPr>
          <a:lstStyle/>
          <a:p>
            <a:pPr algn="ctr"/>
            <a:r>
              <a:rPr lang="en-US" dirty="0"/>
              <a:t>0.507</a:t>
            </a:r>
            <a:endParaRPr lang="en-001" dirty="0"/>
          </a:p>
        </p:txBody>
      </p:sp>
      <p:sp>
        <p:nvSpPr>
          <p:cNvPr id="191" name="TextBox 190">
            <a:extLst>
              <a:ext uri="{FF2B5EF4-FFF2-40B4-BE49-F238E27FC236}">
                <a16:creationId xmlns:a16="http://schemas.microsoft.com/office/drawing/2014/main" id="{1E86F708-121F-AFF6-1E2E-2C89ADD03E0C}"/>
              </a:ext>
            </a:extLst>
          </p:cNvPr>
          <p:cNvSpPr txBox="1"/>
          <p:nvPr/>
        </p:nvSpPr>
        <p:spPr>
          <a:xfrm>
            <a:off x="9547334" y="4364575"/>
            <a:ext cx="1047750" cy="369332"/>
          </a:xfrm>
          <a:prstGeom prst="rect">
            <a:avLst/>
          </a:prstGeom>
          <a:noFill/>
        </p:spPr>
        <p:txBody>
          <a:bodyPr wrap="square" rtlCol="0">
            <a:spAutoFit/>
          </a:bodyPr>
          <a:lstStyle/>
          <a:p>
            <a:pPr algn="ctr"/>
            <a:r>
              <a:rPr lang="en-US" dirty="0"/>
              <a:t>0.827</a:t>
            </a:r>
            <a:endParaRPr lang="en-001" dirty="0"/>
          </a:p>
        </p:txBody>
      </p:sp>
      <p:sp>
        <p:nvSpPr>
          <p:cNvPr id="192" name="TextBox 191">
            <a:extLst>
              <a:ext uri="{FF2B5EF4-FFF2-40B4-BE49-F238E27FC236}">
                <a16:creationId xmlns:a16="http://schemas.microsoft.com/office/drawing/2014/main" id="{B28DD21D-EFB7-93F5-0604-3841B5E029EF}"/>
              </a:ext>
            </a:extLst>
          </p:cNvPr>
          <p:cNvSpPr txBox="1"/>
          <p:nvPr/>
        </p:nvSpPr>
        <p:spPr>
          <a:xfrm>
            <a:off x="10256565" y="4274430"/>
            <a:ext cx="1047750" cy="369332"/>
          </a:xfrm>
          <a:prstGeom prst="rect">
            <a:avLst/>
          </a:prstGeom>
          <a:noFill/>
        </p:spPr>
        <p:txBody>
          <a:bodyPr wrap="square" rtlCol="0">
            <a:spAutoFit/>
          </a:bodyPr>
          <a:lstStyle/>
          <a:p>
            <a:pPr algn="ctr"/>
            <a:r>
              <a:rPr lang="en-US" dirty="0"/>
              <a:t>0.875</a:t>
            </a:r>
            <a:endParaRPr lang="en-001" dirty="0"/>
          </a:p>
        </p:txBody>
      </p:sp>
    </p:spTree>
    <p:extLst>
      <p:ext uri="{BB962C8B-B14F-4D97-AF65-F5344CB8AC3E}">
        <p14:creationId xmlns:p14="http://schemas.microsoft.com/office/powerpoint/2010/main" val="34310038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98</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524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dirty="0" err="1"/>
              <a:t>Tiềm</a:t>
            </a:r>
            <a:r>
              <a:rPr lang="en-US" sz="2600" dirty="0"/>
              <a:t> </a:t>
            </a:r>
            <a:r>
              <a:rPr lang="en-US" sz="2600" dirty="0" err="1"/>
              <a:t>ẩn</a:t>
            </a:r>
            <a:r>
              <a:rPr lang="en-US" sz="2600" dirty="0"/>
              <a:t> (latent) </a:t>
            </a:r>
            <a:r>
              <a:rPr lang="en-US" sz="2600" dirty="0" err="1"/>
              <a:t>và</a:t>
            </a:r>
            <a:r>
              <a:rPr lang="en-US" sz="2600" dirty="0"/>
              <a:t> </a:t>
            </a:r>
            <a:r>
              <a:rPr lang="en-US" sz="2600" dirty="0" err="1"/>
              <a:t>biểu</a:t>
            </a:r>
            <a:r>
              <a:rPr lang="en-US" sz="2600" dirty="0"/>
              <a:t> </a:t>
            </a:r>
            <a:r>
              <a:rPr lang="en-US" sz="2600" dirty="0" err="1"/>
              <a:t>hiện</a:t>
            </a:r>
            <a:r>
              <a:rPr lang="en-US" sz="2600" dirty="0"/>
              <a:t> (manifest)</a:t>
            </a:r>
          </a:p>
          <a:p>
            <a:r>
              <a:rPr lang="en-US" sz="2600" dirty="0" err="1"/>
              <a:t>Nội</a:t>
            </a:r>
            <a:r>
              <a:rPr lang="en-US" sz="2600" dirty="0"/>
              <a:t> </a:t>
            </a:r>
            <a:r>
              <a:rPr lang="en-US" sz="2600" dirty="0" err="1"/>
              <a:t>sinh</a:t>
            </a:r>
            <a:r>
              <a:rPr lang="en-US" sz="2600" dirty="0"/>
              <a:t> (endogenous) </a:t>
            </a:r>
            <a:r>
              <a:rPr lang="en-US" sz="2600" dirty="0" err="1"/>
              <a:t>và</a:t>
            </a:r>
            <a:r>
              <a:rPr lang="en-US" sz="2600" dirty="0"/>
              <a:t> </a:t>
            </a:r>
            <a:r>
              <a:rPr lang="en-US" sz="2600" dirty="0" err="1"/>
              <a:t>ngoại</a:t>
            </a:r>
            <a:r>
              <a:rPr lang="en-US" sz="2600" dirty="0"/>
              <a:t> </a:t>
            </a:r>
            <a:r>
              <a:rPr lang="en-US" sz="2600" dirty="0" err="1"/>
              <a:t>sinh</a:t>
            </a:r>
            <a:r>
              <a:rPr lang="en-US" sz="2600" dirty="0"/>
              <a:t> (exogenous)</a:t>
            </a:r>
          </a:p>
          <a:p>
            <a:pPr marL="0" indent="0">
              <a:buNone/>
            </a:pPr>
            <a:endParaRPr lang="en-US" sz="2600" dirty="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99</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013707"/>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2162</TotalTime>
  <Words>6378</Words>
  <Application>Microsoft Office PowerPoint</Application>
  <PresentationFormat>Widescreen</PresentationFormat>
  <Paragraphs>1571</Paragraphs>
  <Slides>112</Slides>
  <Notes>69</Notes>
  <HiddenSlides>8</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112</vt:i4>
      </vt:variant>
    </vt:vector>
  </HeadingPairs>
  <TitlesOfParts>
    <vt:vector size="130" baseType="lpstr">
      <vt:lpstr>-apple-system</vt:lpstr>
      <vt:lpstr>Aptos Narrow</vt:lpstr>
      <vt:lpstr>Arial</vt:lpstr>
      <vt:lpstr>Arial</vt:lpstr>
      <vt:lpstr>Calibri</vt:lpstr>
      <vt:lpstr>Calibri Light</vt:lpstr>
      <vt:lpstr>Cambria Math</vt:lpstr>
      <vt:lpstr>CMR10</vt:lpstr>
      <vt:lpstr>CMTT10</vt:lpstr>
      <vt:lpstr>Google Sans</vt:lpstr>
      <vt:lpstr>Helvetica Neue</vt:lpstr>
      <vt:lpstr>Inter</vt:lpstr>
      <vt:lpstr>Libre Franklin</vt:lpstr>
      <vt:lpstr>Open Sans</vt:lpstr>
      <vt:lpstr>OpenSans</vt:lpstr>
      <vt:lpstr>SegoeUIVariable</vt:lpstr>
      <vt:lpstr>Wingdings</vt:lpstr>
      <vt:lpstr>Office Theme</vt:lpstr>
      <vt:lpstr>Phương pháp nghiên cứu trong khoa học liên ngành -  Các phương pháp định lượng</vt:lpstr>
      <vt:lpstr>Thông tin lớp học</vt:lpstr>
      <vt:lpstr>Mục tiêu lớp học</vt:lpstr>
      <vt:lpstr>Tài liệu tham khảo</vt:lpstr>
      <vt:lpstr>Nội dung</vt:lpstr>
      <vt:lpstr>Giới thiệu chung</vt:lpstr>
      <vt:lpstr>Khoa học?</vt:lpstr>
      <vt:lpstr>Khoa học?</vt:lpstr>
      <vt:lpstr>Khoa học?</vt:lpstr>
      <vt:lpstr>Khoa học?</vt:lpstr>
      <vt:lpstr>Ví dụ</vt:lpstr>
      <vt:lpstr>Ví dụ</vt:lpstr>
      <vt:lpstr>Nghiên cứu khoa học?</vt:lpstr>
      <vt:lpstr>Nghiên cứu khoa học?</vt:lpstr>
      <vt:lpstr>PowerPoint Presentation</vt:lpstr>
      <vt:lpstr>Quá trình nghiên cứu</vt:lpstr>
      <vt:lpstr>Phương pháp nghiên cứu?</vt:lpstr>
      <vt:lpstr>Dữ liệu và nguồn dữ liệu</vt:lpstr>
      <vt:lpstr>Dữ liệu</vt:lpstr>
      <vt:lpstr>Dữ liệu</vt:lpstr>
      <vt:lpstr>Dữ liệu</vt:lpstr>
      <vt:lpstr>Dữ liệu</vt:lpstr>
      <vt:lpstr>Dữ liệu</vt:lpstr>
      <vt:lpstr>Dữ liệu</vt:lpstr>
      <vt:lpstr>Bài tập</vt:lpstr>
      <vt:lpstr>Dữ liệu</vt:lpstr>
      <vt:lpstr>Dữ liệu</vt:lpstr>
      <vt:lpstr>Biến  </vt:lpstr>
      <vt:lpstr>Biến định danh – nominal variables</vt:lpstr>
      <vt:lpstr>Biến thứ bậc – ordinal variables</vt:lpstr>
      <vt:lpstr>Biến liên tục/định lượng – continuous variables</vt:lpstr>
      <vt:lpstr>Bài tập</vt:lpstr>
      <vt:lpstr>Bài tập</vt:lpstr>
      <vt:lpstr>Mẫu, quần thể, cỡ mẫu</vt:lpstr>
      <vt:lpstr>Phương pháp lấy mẫu</vt:lpstr>
      <vt:lpstr>Phương pháp lấy mẫu</vt:lpstr>
      <vt:lpstr>Bảng hỏi</vt:lpstr>
      <vt:lpstr>Thiết kế bảng hỏi</vt:lpstr>
      <vt:lpstr>Các nguồn sai số của bảng hỏi</vt:lpstr>
      <vt:lpstr>Phân tích dữ liệu thăm dò</vt:lpstr>
      <vt:lpstr>Tìm hiểu dữ liệu/Biểu diễn dữ liệu</vt:lpstr>
      <vt:lpstr>PowerPoint Presentation</vt:lpstr>
      <vt:lpstr>PowerPoint Presentation</vt:lpstr>
      <vt:lpstr>PowerPoint Presentation</vt:lpstr>
      <vt:lpstr>PowerPoint Presentation</vt:lpstr>
      <vt:lpstr>Đồ thị</vt:lpstr>
      <vt:lpstr>Thống kê mô tả</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 - Biến liên tục</vt:lpstr>
      <vt:lpstr>Thống kê mô tả</vt:lpstr>
      <vt:lpstr>Thống kê mô tả - Biến rời rạc </vt:lpstr>
      <vt:lpstr>Thống kê mô tả - Biến rời rạc </vt:lpstr>
      <vt:lpstr>Đồ thị - biến liên tục vs biến rời rạc</vt:lpstr>
      <vt:lpstr>Đồ thị - biến liên tục vs biến rời rạc</vt:lpstr>
      <vt:lpstr>Đồ thị - biến liên tục vs biến rời rạc</vt:lpstr>
      <vt:lpstr>Đồ thị - biến liên tục vs biến rời rạc</vt:lpstr>
      <vt:lpstr>Đồ thị - biến liên tục vs biến liên tục</vt:lpstr>
      <vt:lpstr>Đồ thị - biến rời rạc vs biến rời rạc</vt:lpstr>
      <vt:lpstr>Biến thiên theo thời gian</vt:lpstr>
      <vt:lpstr>Tương quan giữa hai biến</vt:lpstr>
      <vt:lpstr>Tương quan và quan hệ nhân quả</vt:lpstr>
      <vt:lpstr>Phân tích dữ liệu khẳng định </vt:lpstr>
      <vt:lpstr>Thống kê suy luận</vt:lpstr>
      <vt:lpstr>Kiểm định thống kê (Hypothesis testing)</vt:lpstr>
      <vt:lpstr>Bài tập</vt:lpstr>
      <vt:lpstr>Trị số p</vt:lpstr>
      <vt:lpstr>Ví dụ về kiểm định thống kê</vt:lpstr>
      <vt:lpstr>Ví dụ về kiểm định thống kê</vt:lpstr>
      <vt:lpstr>Giới thiệu các kỹ thuật phân tích định lượng</vt:lpstr>
      <vt:lpstr>Một số kỹ thuật định lượng</vt:lpstr>
      <vt:lpstr>Hồi quy tuyến tính đơn giản</vt:lpstr>
      <vt:lpstr>Hồi quy tuyến tính đơn giản</vt:lpstr>
      <vt:lpstr>Hồi quy tuyến tính đơn giản</vt:lpstr>
      <vt:lpstr>Hồi quy tuyến tính đơn giản với biến rời rạc</vt:lpstr>
      <vt:lpstr>Hồi quy tuyến tính bội</vt:lpstr>
      <vt:lpstr>Hồi quy tuyến tính bội</vt:lpstr>
      <vt:lpstr>Hồi quy tuyến tính bội</vt:lpstr>
      <vt:lpstr>Quá khớp hoặc thiếu khớp với số liệu</vt:lpstr>
      <vt:lpstr>Hồi quy tuyến tính – Các giả định</vt:lpstr>
      <vt:lpstr>Tương quan giữa các biến độc lập Multicollinearity</vt:lpstr>
      <vt:lpstr>Hồi quy tuyến tính suy rộng  (Generalized linear regression)</vt:lpstr>
      <vt:lpstr>Hồi quy tuyến tính suy rộng  (Generalized linear regression)</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Phân tích thành phần chính  (PCA - Principal component analysis)</vt:lpstr>
      <vt:lpstr>Phân tích nhân tố (Factor analysis)</vt:lpstr>
      <vt:lpstr>Phân tích nhân tố khẳng định (CFA)</vt:lpstr>
      <vt:lpstr>Phân tích nhân tố khẳng định (CFA)</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Thống kê không gian Spatial Statistics </vt:lpstr>
      <vt:lpstr>Lựa chọn phương pháp</vt:lpstr>
      <vt:lpstr>Other contents to consider</vt:lpstr>
      <vt:lpstr>Sao Paulo Traffic Jams since 2001</vt:lpstr>
      <vt:lpstr>Pantheon project</vt:lpstr>
      <vt:lpstr>PowerPoint Presentation</vt:lpstr>
      <vt:lpstr>PowerPoint Presentation</vt:lpstr>
      <vt:lpstr>Cooccurrence analysis</vt:lpstr>
      <vt:lpstr>Urban visual dataset</vt:lpstr>
      <vt:lpstr>Other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Research Methods in  Climate Change and Sustainability Science</dc:title>
  <dc:creator>Nguyen Bich Ngoc</dc:creator>
  <cp:lastModifiedBy>Nguyen Bich Ngoc</cp:lastModifiedBy>
  <cp:revision>3</cp:revision>
  <dcterms:created xsi:type="dcterms:W3CDTF">2023-04-21T10:17:18Z</dcterms:created>
  <dcterms:modified xsi:type="dcterms:W3CDTF">2024-10-26T07:04:11Z</dcterms:modified>
</cp:coreProperties>
</file>